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82" r:id="rId3"/>
    <p:sldId id="534" r:id="rId4"/>
    <p:sldId id="535" r:id="rId5"/>
    <p:sldId id="536" r:id="rId6"/>
    <p:sldId id="299" r:id="rId7"/>
    <p:sldId id="258" r:id="rId8"/>
    <p:sldId id="266" r:id="rId9"/>
    <p:sldId id="537" r:id="rId10"/>
    <p:sldId id="267" r:id="rId11"/>
    <p:sldId id="284" r:id="rId12"/>
    <p:sldId id="264" r:id="rId13"/>
    <p:sldId id="260" r:id="rId14"/>
    <p:sldId id="285" r:id="rId15"/>
    <p:sldId id="261" r:id="rId16"/>
    <p:sldId id="286" r:id="rId17"/>
    <p:sldId id="538" r:id="rId18"/>
    <p:sldId id="540" r:id="rId19"/>
    <p:sldId id="274" r:id="rId20"/>
    <p:sldId id="543" r:id="rId21"/>
    <p:sldId id="541" r:id="rId22"/>
    <p:sldId id="332" r:id="rId23"/>
    <p:sldId id="325" r:id="rId24"/>
    <p:sldId id="335" r:id="rId25"/>
    <p:sldId id="327" r:id="rId26"/>
    <p:sldId id="328" r:id="rId27"/>
    <p:sldId id="341" r:id="rId28"/>
    <p:sldId id="349" r:id="rId29"/>
    <p:sldId id="276" r:id="rId30"/>
    <p:sldId id="337" r:id="rId31"/>
    <p:sldId id="330" r:id="rId32"/>
    <p:sldId id="340" r:id="rId33"/>
    <p:sldId id="336" r:id="rId34"/>
    <p:sldId id="343" r:id="rId35"/>
    <p:sldId id="351" r:id="rId36"/>
    <p:sldId id="303" r:id="rId37"/>
    <p:sldId id="304" r:id="rId38"/>
    <p:sldId id="306" r:id="rId39"/>
    <p:sldId id="307" r:id="rId40"/>
    <p:sldId id="301" r:id="rId41"/>
    <p:sldId id="544" r:id="rId42"/>
    <p:sldId id="312" r:id="rId43"/>
    <p:sldId id="314" r:id="rId44"/>
    <p:sldId id="542" r:id="rId45"/>
    <p:sldId id="533" r:id="rId46"/>
    <p:sldId id="270" r:id="rId47"/>
    <p:sldId id="350" r:id="rId48"/>
    <p:sldId id="34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BE794-8734-445F-A300-4E2C67B3079E}" v="3" dt="2023-12-04T21:27:20.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364" autoAdjust="0"/>
  </p:normalViewPr>
  <p:slideViewPr>
    <p:cSldViewPr snapToGrid="0">
      <p:cViewPr varScale="1">
        <p:scale>
          <a:sx n="71" d="100"/>
          <a:sy n="71" d="100"/>
        </p:scale>
        <p:origin x="450" y="28"/>
      </p:cViewPr>
      <p:guideLst/>
    </p:cSldViewPr>
  </p:slideViewPr>
  <p:outlineViewPr>
    <p:cViewPr>
      <p:scale>
        <a:sx n="33" d="100"/>
        <a:sy n="33" d="100"/>
      </p:scale>
      <p:origin x="0" y="-17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Bravo Roman" userId="ef534742-58a5-4485-8d9f-a65b140ed87f" providerId="ADAL" clId="{0C1575CB-27C7-4E85-B036-70DF033CCFB4}"/>
    <pc:docChg chg="undo custSel addSld delSld modSld sldOrd">
      <pc:chgData name="Cristian Bravo Roman" userId="ef534742-58a5-4485-8d9f-a65b140ed87f" providerId="ADAL" clId="{0C1575CB-27C7-4E85-B036-70DF033CCFB4}" dt="2023-05-31T16:48:21.201" v="229" actId="27636"/>
      <pc:docMkLst>
        <pc:docMk/>
      </pc:docMkLst>
      <pc:sldChg chg="delSp mod">
        <pc:chgData name="Cristian Bravo Roman" userId="ef534742-58a5-4485-8d9f-a65b140ed87f" providerId="ADAL" clId="{0C1575CB-27C7-4E85-B036-70DF033CCFB4}" dt="2023-05-31T14:14:18.680" v="0" actId="478"/>
        <pc:sldMkLst>
          <pc:docMk/>
          <pc:sldMk cId="3353245282" sldId="256"/>
        </pc:sldMkLst>
        <pc:picChg chg="del">
          <ac:chgData name="Cristian Bravo Roman" userId="ef534742-58a5-4485-8d9f-a65b140ed87f" providerId="ADAL" clId="{0C1575CB-27C7-4E85-B036-70DF033CCFB4}" dt="2023-05-31T14:14:18.680" v="0" actId="478"/>
          <ac:picMkLst>
            <pc:docMk/>
            <pc:sldMk cId="3353245282" sldId="256"/>
            <ac:picMk id="8" creationId="{5FE1F566-58DD-4AC8-A04C-6BA070DCC2E0}"/>
          </ac:picMkLst>
        </pc:picChg>
      </pc:sldChg>
      <pc:sldChg chg="del">
        <pc:chgData name="Cristian Bravo Roman" userId="ef534742-58a5-4485-8d9f-a65b140ed87f" providerId="ADAL" clId="{0C1575CB-27C7-4E85-B036-70DF033CCFB4}" dt="2023-05-31T14:15:29.170" v="1" actId="47"/>
        <pc:sldMkLst>
          <pc:docMk/>
          <pc:sldMk cId="3221097462" sldId="258"/>
        </pc:sldMkLst>
      </pc:sldChg>
      <pc:sldChg chg="del">
        <pc:chgData name="Cristian Bravo Roman" userId="ef534742-58a5-4485-8d9f-a65b140ed87f" providerId="ADAL" clId="{0C1575CB-27C7-4E85-B036-70DF033CCFB4}" dt="2023-05-31T14:15:29.170" v="1" actId="47"/>
        <pc:sldMkLst>
          <pc:docMk/>
          <pc:sldMk cId="1876204016" sldId="259"/>
        </pc:sldMkLst>
      </pc:sldChg>
      <pc:sldChg chg="addSp delSp modSp add mod setBg delDesignElem">
        <pc:chgData name="Cristian Bravo Roman" userId="ef534742-58a5-4485-8d9f-a65b140ed87f" providerId="ADAL" clId="{0C1575CB-27C7-4E85-B036-70DF033CCFB4}" dt="2023-05-31T14:16:35.152" v="36" actId="26606"/>
        <pc:sldMkLst>
          <pc:docMk/>
          <pc:sldMk cId="3067047514" sldId="259"/>
        </pc:sldMkLst>
        <pc:spChg chg="mod">
          <ac:chgData name="Cristian Bravo Roman" userId="ef534742-58a5-4485-8d9f-a65b140ed87f" providerId="ADAL" clId="{0C1575CB-27C7-4E85-B036-70DF033CCFB4}" dt="2023-05-31T14:16:35.152" v="36" actId="26606"/>
          <ac:spMkLst>
            <pc:docMk/>
            <pc:sldMk cId="3067047514" sldId="259"/>
            <ac:spMk id="2" creationId="{01E807D3-D46C-8B90-8D64-9BC0F64206DB}"/>
          </ac:spMkLst>
        </pc:spChg>
        <pc:spChg chg="mod ord">
          <ac:chgData name="Cristian Bravo Roman" userId="ef534742-58a5-4485-8d9f-a65b140ed87f" providerId="ADAL" clId="{0C1575CB-27C7-4E85-B036-70DF033CCFB4}" dt="2023-05-31T14:16:35.152" v="36" actId="26606"/>
          <ac:spMkLst>
            <pc:docMk/>
            <pc:sldMk cId="3067047514" sldId="259"/>
            <ac:spMk id="3" creationId="{CBE69212-1C4C-A51C-388B-7C631714AEDC}"/>
          </ac:spMkLst>
        </pc:spChg>
        <pc:spChg chg="add del mod">
          <ac:chgData name="Cristian Bravo Roman" userId="ef534742-58a5-4485-8d9f-a65b140ed87f" providerId="ADAL" clId="{0C1575CB-27C7-4E85-B036-70DF033CCFB4}" dt="2023-05-31T14:16:27.567" v="31"/>
          <ac:spMkLst>
            <pc:docMk/>
            <pc:sldMk cId="3067047514" sldId="259"/>
            <ac:spMk id="4" creationId="{2C58F412-4AD1-F39E-82BD-AD53145EF216}"/>
          </ac:spMkLst>
        </pc:spChg>
        <pc:spChg chg="add del mod">
          <ac:chgData name="Cristian Bravo Roman" userId="ef534742-58a5-4485-8d9f-a65b140ed87f" providerId="ADAL" clId="{0C1575CB-27C7-4E85-B036-70DF033CCFB4}" dt="2023-05-31T14:16:27.567" v="31"/>
          <ac:spMkLst>
            <pc:docMk/>
            <pc:sldMk cId="3067047514" sldId="259"/>
            <ac:spMk id="5" creationId="{A95709F4-DAB0-CA00-E656-9F48D673523D}"/>
          </ac:spMkLst>
        </pc:spChg>
        <pc:spChg chg="add del">
          <ac:chgData name="Cristian Bravo Roman" userId="ef534742-58a5-4485-8d9f-a65b140ed87f" providerId="ADAL" clId="{0C1575CB-27C7-4E85-B036-70DF033CCFB4}" dt="2023-05-31T14:16:33.235" v="33" actId="26606"/>
          <ac:spMkLst>
            <pc:docMk/>
            <pc:sldMk cId="3067047514" sldId="259"/>
            <ac:spMk id="9" creationId="{52ABB703-2B0E-4C3B-B4A2-F3973548E561}"/>
          </ac:spMkLst>
        </pc:spChg>
        <pc:spChg chg="add del">
          <ac:chgData name="Cristian Bravo Roman" userId="ef534742-58a5-4485-8d9f-a65b140ed87f" providerId="ADAL" clId="{0C1575CB-27C7-4E85-B036-70DF033CCFB4}" dt="2023-05-31T14:16:33.235" v="33" actId="26606"/>
          <ac:spMkLst>
            <pc:docMk/>
            <pc:sldMk cId="3067047514" sldId="259"/>
            <ac:spMk id="11" creationId="{E95DA498-D9A2-4DA9-B9DA-B3776E08CF7E}"/>
          </ac:spMkLst>
        </pc:spChg>
        <pc:spChg chg="del">
          <ac:chgData name="Cristian Bravo Roman" userId="ef534742-58a5-4485-8d9f-a65b140ed87f" providerId="ADAL" clId="{0C1575CB-27C7-4E85-B036-70DF033CCFB4}" dt="2023-05-31T14:15:44.844" v="14"/>
          <ac:spMkLst>
            <pc:docMk/>
            <pc:sldMk cId="3067047514" sldId="259"/>
            <ac:spMk id="12" creationId="{8D1AA55E-40D5-461B-A5A8-4AE8AAB71B08}"/>
          </ac:spMkLst>
        </pc:spChg>
        <pc:spChg chg="add del">
          <ac:chgData name="Cristian Bravo Roman" userId="ef534742-58a5-4485-8d9f-a65b140ed87f" providerId="ADAL" clId="{0C1575CB-27C7-4E85-B036-70DF033CCFB4}" dt="2023-05-31T14:16:33.235" v="33" actId="26606"/>
          <ac:spMkLst>
            <pc:docMk/>
            <pc:sldMk cId="3067047514" sldId="259"/>
            <ac:spMk id="13" creationId="{82A73093-4B9D-420D-B17E-52293703A1D4}"/>
          </ac:spMkLst>
        </pc:spChg>
        <pc:spChg chg="add del">
          <ac:chgData name="Cristian Bravo Roman" userId="ef534742-58a5-4485-8d9f-a65b140ed87f" providerId="ADAL" clId="{0C1575CB-27C7-4E85-B036-70DF033CCFB4}" dt="2023-05-31T14:16:35.147" v="35" actId="26606"/>
          <ac:spMkLst>
            <pc:docMk/>
            <pc:sldMk cId="3067047514" sldId="259"/>
            <ac:spMk id="15" creationId="{C33BF9DD-8A45-4EEE-B231-0A14D322E5F9}"/>
          </ac:spMkLst>
        </pc:spChg>
        <pc:spChg chg="del">
          <ac:chgData name="Cristian Bravo Roman" userId="ef534742-58a5-4485-8d9f-a65b140ed87f" providerId="ADAL" clId="{0C1575CB-27C7-4E85-B036-70DF033CCFB4}" dt="2023-05-31T14:15:44.844" v="14"/>
          <ac:spMkLst>
            <pc:docMk/>
            <pc:sldMk cId="3067047514" sldId="259"/>
            <ac:spMk id="16" creationId="{6CB927A4-E432-4310-9CD5-E89FF5063179}"/>
          </ac:spMkLst>
        </pc:spChg>
        <pc:spChg chg="del">
          <ac:chgData name="Cristian Bravo Roman" userId="ef534742-58a5-4485-8d9f-a65b140ed87f" providerId="ADAL" clId="{0C1575CB-27C7-4E85-B036-70DF033CCFB4}" dt="2023-05-31T14:15:44.844" v="14"/>
          <ac:spMkLst>
            <pc:docMk/>
            <pc:sldMk cId="3067047514" sldId="259"/>
            <ac:spMk id="18" creationId="{E3020543-B24B-4EC4-8FFC-8DD88EEA91A8}"/>
          </ac:spMkLst>
        </pc:spChg>
        <pc:spChg chg="add del">
          <ac:chgData name="Cristian Bravo Roman" userId="ef534742-58a5-4485-8d9f-a65b140ed87f" providerId="ADAL" clId="{0C1575CB-27C7-4E85-B036-70DF033CCFB4}" dt="2023-05-31T14:16:35.147" v="35" actId="26606"/>
          <ac:spMkLst>
            <pc:docMk/>
            <pc:sldMk cId="3067047514" sldId="259"/>
            <ac:spMk id="19" creationId="{D5FBCAC9-BD8B-4F3B-AD74-EF37D4211349}"/>
          </ac:spMkLst>
        </pc:spChg>
        <pc:spChg chg="add del">
          <ac:chgData name="Cristian Bravo Roman" userId="ef534742-58a5-4485-8d9f-a65b140ed87f" providerId="ADAL" clId="{0C1575CB-27C7-4E85-B036-70DF033CCFB4}" dt="2023-05-31T14:16:35.147" v="35" actId="26606"/>
          <ac:spMkLst>
            <pc:docMk/>
            <pc:sldMk cId="3067047514" sldId="259"/>
            <ac:spMk id="20" creationId="{9556C5A8-AD7E-4CE7-87BE-9EA3B5E1786F}"/>
          </ac:spMkLst>
        </pc:spChg>
        <pc:spChg chg="add">
          <ac:chgData name="Cristian Bravo Roman" userId="ef534742-58a5-4485-8d9f-a65b140ed87f" providerId="ADAL" clId="{0C1575CB-27C7-4E85-B036-70DF033CCFB4}" dt="2023-05-31T14:16:35.152" v="36" actId="26606"/>
          <ac:spMkLst>
            <pc:docMk/>
            <pc:sldMk cId="3067047514" sldId="259"/>
            <ac:spMk id="22" creationId="{52ABB703-2B0E-4C3B-B4A2-F3973548E561}"/>
          </ac:spMkLst>
        </pc:spChg>
        <pc:spChg chg="add">
          <ac:chgData name="Cristian Bravo Roman" userId="ef534742-58a5-4485-8d9f-a65b140ed87f" providerId="ADAL" clId="{0C1575CB-27C7-4E85-B036-70DF033CCFB4}" dt="2023-05-31T14:16:35.152" v="36" actId="26606"/>
          <ac:spMkLst>
            <pc:docMk/>
            <pc:sldMk cId="3067047514" sldId="259"/>
            <ac:spMk id="24" creationId="{E95DA498-D9A2-4DA9-B9DA-B3776E08CF7E}"/>
          </ac:spMkLst>
        </pc:spChg>
        <pc:spChg chg="add">
          <ac:chgData name="Cristian Bravo Roman" userId="ef534742-58a5-4485-8d9f-a65b140ed87f" providerId="ADAL" clId="{0C1575CB-27C7-4E85-B036-70DF033CCFB4}" dt="2023-05-31T14:16:35.152" v="36" actId="26606"/>
          <ac:spMkLst>
            <pc:docMk/>
            <pc:sldMk cId="3067047514" sldId="259"/>
            <ac:spMk id="25" creationId="{82A73093-4B9D-420D-B17E-52293703A1D4}"/>
          </ac:spMkLst>
        </pc:spChg>
        <pc:picChg chg="mod">
          <ac:chgData name="Cristian Bravo Roman" userId="ef534742-58a5-4485-8d9f-a65b140ed87f" providerId="ADAL" clId="{0C1575CB-27C7-4E85-B036-70DF033CCFB4}" dt="2023-05-31T14:16:35.152" v="36" actId="26606"/>
          <ac:picMkLst>
            <pc:docMk/>
            <pc:sldMk cId="3067047514" sldId="259"/>
            <ac:picMk id="7" creationId="{0D50089C-049D-F316-26BE-82BEB3BD4352}"/>
          </ac:picMkLst>
        </pc:picChg>
        <pc:cxnChg chg="add del">
          <ac:chgData name="Cristian Bravo Roman" userId="ef534742-58a5-4485-8d9f-a65b140ed87f" providerId="ADAL" clId="{0C1575CB-27C7-4E85-B036-70DF033CCFB4}" dt="2023-05-31T14:16:33.235" v="33" actId="26606"/>
          <ac:cxnSpMkLst>
            <pc:docMk/>
            <pc:sldMk cId="3067047514" sldId="259"/>
            <ac:cxnSpMk id="10" creationId="{9C21570E-E159-49A6-9891-FA397B7A92D3}"/>
          </ac:cxnSpMkLst>
        </pc:cxnChg>
        <pc:cxnChg chg="del">
          <ac:chgData name="Cristian Bravo Roman" userId="ef534742-58a5-4485-8d9f-a65b140ed87f" providerId="ADAL" clId="{0C1575CB-27C7-4E85-B036-70DF033CCFB4}" dt="2023-05-31T14:15:44.844" v="14"/>
          <ac:cxnSpMkLst>
            <pc:docMk/>
            <pc:sldMk cId="3067047514" sldId="259"/>
            <ac:cxnSpMk id="14" creationId="{7EB498BD-8089-4626-91EA-4978EBEF535E}"/>
          </ac:cxnSpMkLst>
        </pc:cxnChg>
        <pc:cxnChg chg="add del">
          <ac:chgData name="Cristian Bravo Roman" userId="ef534742-58a5-4485-8d9f-a65b140ed87f" providerId="ADAL" clId="{0C1575CB-27C7-4E85-B036-70DF033CCFB4}" dt="2023-05-31T14:16:35.147" v="35" actId="26606"/>
          <ac:cxnSpMkLst>
            <pc:docMk/>
            <pc:sldMk cId="3067047514" sldId="259"/>
            <ac:cxnSpMk id="17" creationId="{9020DCC9-F851-4562-BB20-1AB3C51BFD08}"/>
          </ac:cxnSpMkLst>
        </pc:cxnChg>
        <pc:cxnChg chg="add">
          <ac:chgData name="Cristian Bravo Roman" userId="ef534742-58a5-4485-8d9f-a65b140ed87f" providerId="ADAL" clId="{0C1575CB-27C7-4E85-B036-70DF033CCFB4}" dt="2023-05-31T14:16:35.152" v="36" actId="26606"/>
          <ac:cxnSpMkLst>
            <pc:docMk/>
            <pc:sldMk cId="3067047514" sldId="259"/>
            <ac:cxnSpMk id="23" creationId="{9C21570E-E159-49A6-9891-FA397B7A92D3}"/>
          </ac:cxnSpMkLst>
        </pc:cxnChg>
      </pc:sldChg>
      <pc:sldChg chg="addSp delSp modSp add mod setBg">
        <pc:chgData name="Cristian Bravo Roman" userId="ef534742-58a5-4485-8d9f-a65b140ed87f" providerId="ADAL" clId="{0C1575CB-27C7-4E85-B036-70DF033CCFB4}" dt="2023-05-31T14:18:00.868" v="59" actId="26606"/>
        <pc:sldMkLst>
          <pc:docMk/>
          <pc:sldMk cId="3326046518" sldId="260"/>
        </pc:sldMkLst>
        <pc:spChg chg="mod">
          <ac:chgData name="Cristian Bravo Roman" userId="ef534742-58a5-4485-8d9f-a65b140ed87f" providerId="ADAL" clId="{0C1575CB-27C7-4E85-B036-70DF033CCFB4}" dt="2023-05-31T14:18:00.868" v="59" actId="26606"/>
          <ac:spMkLst>
            <pc:docMk/>
            <pc:sldMk cId="3326046518" sldId="260"/>
            <ac:spMk id="2" creationId="{E3CC036B-ED6A-B795-CFAC-9F6FF219CC5F}"/>
          </ac:spMkLst>
        </pc:spChg>
        <pc:spChg chg="add del mod">
          <ac:chgData name="Cristian Bravo Roman" userId="ef534742-58a5-4485-8d9f-a65b140ed87f" providerId="ADAL" clId="{0C1575CB-27C7-4E85-B036-70DF033CCFB4}" dt="2023-05-31T14:17:57.768" v="58"/>
          <ac:spMkLst>
            <pc:docMk/>
            <pc:sldMk cId="3326046518" sldId="260"/>
            <ac:spMk id="3" creationId="{55387C8A-0AA8-C964-0C23-B03E158EC489}"/>
          </ac:spMkLst>
        </pc:spChg>
        <pc:spChg chg="add del mod">
          <ac:chgData name="Cristian Bravo Roman" userId="ef534742-58a5-4485-8d9f-a65b140ed87f" providerId="ADAL" clId="{0C1575CB-27C7-4E85-B036-70DF033CCFB4}" dt="2023-05-31T14:17:57.768" v="58"/>
          <ac:spMkLst>
            <pc:docMk/>
            <pc:sldMk cId="3326046518" sldId="260"/>
            <ac:spMk id="4" creationId="{615B23C3-3AAE-EB85-2AD5-8F61B475C90C}"/>
          </ac:spMkLst>
        </pc:spChg>
        <pc:spChg chg="add">
          <ac:chgData name="Cristian Bravo Roman" userId="ef534742-58a5-4485-8d9f-a65b140ed87f" providerId="ADAL" clId="{0C1575CB-27C7-4E85-B036-70DF033CCFB4}" dt="2023-05-31T14:18:00.868" v="59" actId="26606"/>
          <ac:spMkLst>
            <pc:docMk/>
            <pc:sldMk cId="3326046518" sldId="260"/>
            <ac:spMk id="13" creationId="{BB2B8762-61F0-4F1B-9364-D633EE9D6AF5}"/>
          </ac:spMkLst>
        </pc:spChg>
        <pc:spChg chg="add">
          <ac:chgData name="Cristian Bravo Roman" userId="ef534742-58a5-4485-8d9f-a65b140ed87f" providerId="ADAL" clId="{0C1575CB-27C7-4E85-B036-70DF033CCFB4}" dt="2023-05-31T14:18:00.868" v="59" actId="26606"/>
          <ac:spMkLst>
            <pc:docMk/>
            <pc:sldMk cId="3326046518" sldId="260"/>
            <ac:spMk id="15" creationId="{E97675C8-1328-460C-9EBF-6B446B67EAD3}"/>
          </ac:spMkLst>
        </pc:spChg>
        <pc:spChg chg="add">
          <ac:chgData name="Cristian Bravo Roman" userId="ef534742-58a5-4485-8d9f-a65b140ed87f" providerId="ADAL" clId="{0C1575CB-27C7-4E85-B036-70DF033CCFB4}" dt="2023-05-31T14:18:00.868" v="59" actId="26606"/>
          <ac:spMkLst>
            <pc:docMk/>
            <pc:sldMk cId="3326046518" sldId="260"/>
            <ac:spMk id="19" creationId="{C6417104-D4C1-4710-9982-2154A7F48492}"/>
          </ac:spMkLst>
        </pc:spChg>
        <pc:spChg chg="add">
          <ac:chgData name="Cristian Bravo Roman" userId="ef534742-58a5-4485-8d9f-a65b140ed87f" providerId="ADAL" clId="{0C1575CB-27C7-4E85-B036-70DF033CCFB4}" dt="2023-05-31T14:18:00.868" v="59" actId="26606"/>
          <ac:spMkLst>
            <pc:docMk/>
            <pc:sldMk cId="3326046518" sldId="260"/>
            <ac:spMk id="21" creationId="{626F1402-2DEC-4071-84AF-350C7BF00D43}"/>
          </ac:spMkLst>
        </pc:spChg>
        <pc:spChg chg="add">
          <ac:chgData name="Cristian Bravo Roman" userId="ef534742-58a5-4485-8d9f-a65b140ed87f" providerId="ADAL" clId="{0C1575CB-27C7-4E85-B036-70DF033CCFB4}" dt="2023-05-31T14:18:00.868" v="59" actId="26606"/>
          <ac:spMkLst>
            <pc:docMk/>
            <pc:sldMk cId="3326046518" sldId="260"/>
            <ac:spMk id="25" creationId="{DA52A394-10F4-4AA5-90E4-634D1E919DBA}"/>
          </ac:spMkLst>
        </pc:spChg>
        <pc:spChg chg="add">
          <ac:chgData name="Cristian Bravo Roman" userId="ef534742-58a5-4485-8d9f-a65b140ed87f" providerId="ADAL" clId="{0C1575CB-27C7-4E85-B036-70DF033CCFB4}" dt="2023-05-31T14:18:00.868" v="59" actId="26606"/>
          <ac:spMkLst>
            <pc:docMk/>
            <pc:sldMk cId="3326046518" sldId="260"/>
            <ac:spMk id="27" creationId="{07BDDC51-8BB2-42BE-8EA8-39B3E9AC1EF6}"/>
          </ac:spMkLst>
        </pc:spChg>
        <pc:picChg chg="mod ord">
          <ac:chgData name="Cristian Bravo Roman" userId="ef534742-58a5-4485-8d9f-a65b140ed87f" providerId="ADAL" clId="{0C1575CB-27C7-4E85-B036-70DF033CCFB4}" dt="2023-05-31T14:18:00.868" v="59" actId="26606"/>
          <ac:picMkLst>
            <pc:docMk/>
            <pc:sldMk cId="3326046518" sldId="260"/>
            <ac:picMk id="5" creationId="{88135414-830E-5437-5E06-565E845CF75A}"/>
          </ac:picMkLst>
        </pc:picChg>
        <pc:picChg chg="mod">
          <ac:chgData name="Cristian Bravo Roman" userId="ef534742-58a5-4485-8d9f-a65b140ed87f" providerId="ADAL" clId="{0C1575CB-27C7-4E85-B036-70DF033CCFB4}" dt="2023-05-31T14:18:00.868" v="59" actId="26606"/>
          <ac:picMkLst>
            <pc:docMk/>
            <pc:sldMk cId="3326046518" sldId="260"/>
            <ac:picMk id="8" creationId="{0EF13094-A6B9-3C49-9F4C-5B59803C1EB3}"/>
          </ac:picMkLst>
        </pc:picChg>
        <pc:cxnChg chg="add">
          <ac:chgData name="Cristian Bravo Roman" userId="ef534742-58a5-4485-8d9f-a65b140ed87f" providerId="ADAL" clId="{0C1575CB-27C7-4E85-B036-70DF033CCFB4}" dt="2023-05-31T14:18:00.868" v="59" actId="26606"/>
          <ac:cxnSpMkLst>
            <pc:docMk/>
            <pc:sldMk cId="3326046518" sldId="260"/>
            <ac:cxnSpMk id="17" creationId="{514EE78B-AF71-4195-A01B-F1165D9233BF}"/>
          </ac:cxnSpMkLst>
        </pc:cxnChg>
        <pc:cxnChg chg="add">
          <ac:chgData name="Cristian Bravo Roman" userId="ef534742-58a5-4485-8d9f-a65b140ed87f" providerId="ADAL" clId="{0C1575CB-27C7-4E85-B036-70DF033CCFB4}" dt="2023-05-31T14:18:00.868" v="59" actId="26606"/>
          <ac:cxnSpMkLst>
            <pc:docMk/>
            <pc:sldMk cId="3326046518" sldId="260"/>
            <ac:cxnSpMk id="23" creationId="{04733B62-1719-4677-A612-CA0AC0AD7482}"/>
          </ac:cxnSpMkLst>
        </pc:cxnChg>
      </pc:sldChg>
      <pc:sldChg chg="del">
        <pc:chgData name="Cristian Bravo Roman" userId="ef534742-58a5-4485-8d9f-a65b140ed87f" providerId="ADAL" clId="{0C1575CB-27C7-4E85-B036-70DF033CCFB4}" dt="2023-05-31T14:15:29.170" v="1" actId="47"/>
        <pc:sldMkLst>
          <pc:docMk/>
          <pc:sldMk cId="4068429815" sldId="260"/>
        </pc:sldMkLst>
      </pc:sldChg>
      <pc:sldChg chg="addSp delSp modSp add mod setBg">
        <pc:chgData name="Cristian Bravo Roman" userId="ef534742-58a5-4485-8d9f-a65b140ed87f" providerId="ADAL" clId="{0C1575CB-27C7-4E85-B036-70DF033CCFB4}" dt="2023-05-31T14:18:09.515" v="63" actId="26606"/>
        <pc:sldMkLst>
          <pc:docMk/>
          <pc:sldMk cId="88629683" sldId="261"/>
        </pc:sldMkLst>
        <pc:spChg chg="mod">
          <ac:chgData name="Cristian Bravo Roman" userId="ef534742-58a5-4485-8d9f-a65b140ed87f" providerId="ADAL" clId="{0C1575CB-27C7-4E85-B036-70DF033CCFB4}" dt="2023-05-31T14:18:09.515" v="63" actId="26606"/>
          <ac:spMkLst>
            <pc:docMk/>
            <pc:sldMk cId="88629683" sldId="261"/>
            <ac:spMk id="2" creationId="{A28646B2-4E78-9658-2747-DC1C6F345245}"/>
          </ac:spMkLst>
        </pc:spChg>
        <pc:spChg chg="add del mod">
          <ac:chgData name="Cristian Bravo Roman" userId="ef534742-58a5-4485-8d9f-a65b140ed87f" providerId="ADAL" clId="{0C1575CB-27C7-4E85-B036-70DF033CCFB4}" dt="2023-05-31T14:18:08.415" v="62"/>
          <ac:spMkLst>
            <pc:docMk/>
            <pc:sldMk cId="88629683" sldId="261"/>
            <ac:spMk id="3" creationId="{A36F3363-8C7E-354C-B87E-C249478AB9FF}"/>
          </ac:spMkLst>
        </pc:spChg>
        <pc:spChg chg="add del mod">
          <ac:chgData name="Cristian Bravo Roman" userId="ef534742-58a5-4485-8d9f-a65b140ed87f" providerId="ADAL" clId="{0C1575CB-27C7-4E85-B036-70DF033CCFB4}" dt="2023-05-31T14:18:08.415" v="62"/>
          <ac:spMkLst>
            <pc:docMk/>
            <pc:sldMk cId="88629683" sldId="261"/>
            <ac:spMk id="4" creationId="{A5EAABE6-5C75-C5C7-F8EA-1EEE006DC0B3}"/>
          </ac:spMkLst>
        </pc:spChg>
        <pc:spChg chg="add">
          <ac:chgData name="Cristian Bravo Roman" userId="ef534742-58a5-4485-8d9f-a65b140ed87f" providerId="ADAL" clId="{0C1575CB-27C7-4E85-B036-70DF033CCFB4}" dt="2023-05-31T14:18:09.515" v="63" actId="26606"/>
          <ac:spMkLst>
            <pc:docMk/>
            <pc:sldMk cId="88629683" sldId="261"/>
            <ac:spMk id="13" creationId="{BB2B8762-61F0-4F1B-9364-D633EE9D6AF5}"/>
          </ac:spMkLst>
        </pc:spChg>
        <pc:spChg chg="add">
          <ac:chgData name="Cristian Bravo Roman" userId="ef534742-58a5-4485-8d9f-a65b140ed87f" providerId="ADAL" clId="{0C1575CB-27C7-4E85-B036-70DF033CCFB4}" dt="2023-05-31T14:18:09.515" v="63" actId="26606"/>
          <ac:spMkLst>
            <pc:docMk/>
            <pc:sldMk cId="88629683" sldId="261"/>
            <ac:spMk id="15" creationId="{E97675C8-1328-460C-9EBF-6B446B67EAD3}"/>
          </ac:spMkLst>
        </pc:spChg>
        <pc:spChg chg="add">
          <ac:chgData name="Cristian Bravo Roman" userId="ef534742-58a5-4485-8d9f-a65b140ed87f" providerId="ADAL" clId="{0C1575CB-27C7-4E85-B036-70DF033CCFB4}" dt="2023-05-31T14:18:09.515" v="63" actId="26606"/>
          <ac:spMkLst>
            <pc:docMk/>
            <pc:sldMk cId="88629683" sldId="261"/>
            <ac:spMk id="19" creationId="{C6417104-D4C1-4710-9982-2154A7F48492}"/>
          </ac:spMkLst>
        </pc:spChg>
        <pc:spChg chg="add">
          <ac:chgData name="Cristian Bravo Roman" userId="ef534742-58a5-4485-8d9f-a65b140ed87f" providerId="ADAL" clId="{0C1575CB-27C7-4E85-B036-70DF033CCFB4}" dt="2023-05-31T14:18:09.515" v="63" actId="26606"/>
          <ac:spMkLst>
            <pc:docMk/>
            <pc:sldMk cId="88629683" sldId="261"/>
            <ac:spMk id="21" creationId="{626F1402-2DEC-4071-84AF-350C7BF00D43}"/>
          </ac:spMkLst>
        </pc:spChg>
        <pc:spChg chg="add">
          <ac:chgData name="Cristian Bravo Roman" userId="ef534742-58a5-4485-8d9f-a65b140ed87f" providerId="ADAL" clId="{0C1575CB-27C7-4E85-B036-70DF033CCFB4}" dt="2023-05-31T14:18:09.515" v="63" actId="26606"/>
          <ac:spMkLst>
            <pc:docMk/>
            <pc:sldMk cId="88629683" sldId="261"/>
            <ac:spMk id="25" creationId="{DA52A394-10F4-4AA5-90E4-634D1E919DBA}"/>
          </ac:spMkLst>
        </pc:spChg>
        <pc:spChg chg="add">
          <ac:chgData name="Cristian Bravo Roman" userId="ef534742-58a5-4485-8d9f-a65b140ed87f" providerId="ADAL" clId="{0C1575CB-27C7-4E85-B036-70DF033CCFB4}" dt="2023-05-31T14:18:09.515" v="63" actId="26606"/>
          <ac:spMkLst>
            <pc:docMk/>
            <pc:sldMk cId="88629683" sldId="261"/>
            <ac:spMk id="27" creationId="{07BDDC51-8BB2-42BE-8EA8-39B3E9AC1EF6}"/>
          </ac:spMkLst>
        </pc:spChg>
        <pc:picChg chg="mod ord">
          <ac:chgData name="Cristian Bravo Roman" userId="ef534742-58a5-4485-8d9f-a65b140ed87f" providerId="ADAL" clId="{0C1575CB-27C7-4E85-B036-70DF033CCFB4}" dt="2023-05-31T14:18:09.515" v="63" actId="26606"/>
          <ac:picMkLst>
            <pc:docMk/>
            <pc:sldMk cId="88629683" sldId="261"/>
            <ac:picMk id="5" creationId="{D8C36124-D981-500B-D209-C5FD16AF64D5}"/>
          </ac:picMkLst>
        </pc:picChg>
        <pc:picChg chg="mod">
          <ac:chgData name="Cristian Bravo Roman" userId="ef534742-58a5-4485-8d9f-a65b140ed87f" providerId="ADAL" clId="{0C1575CB-27C7-4E85-B036-70DF033CCFB4}" dt="2023-05-31T14:18:09.515" v="63" actId="26606"/>
          <ac:picMkLst>
            <pc:docMk/>
            <pc:sldMk cId="88629683" sldId="261"/>
            <ac:picMk id="8" creationId="{27554270-5C20-7797-E5AA-DA9815931BCC}"/>
          </ac:picMkLst>
        </pc:picChg>
        <pc:cxnChg chg="add">
          <ac:chgData name="Cristian Bravo Roman" userId="ef534742-58a5-4485-8d9f-a65b140ed87f" providerId="ADAL" clId="{0C1575CB-27C7-4E85-B036-70DF033CCFB4}" dt="2023-05-31T14:18:09.515" v="63" actId="26606"/>
          <ac:cxnSpMkLst>
            <pc:docMk/>
            <pc:sldMk cId="88629683" sldId="261"/>
            <ac:cxnSpMk id="17" creationId="{514EE78B-AF71-4195-A01B-F1165D9233BF}"/>
          </ac:cxnSpMkLst>
        </pc:cxnChg>
        <pc:cxnChg chg="add">
          <ac:chgData name="Cristian Bravo Roman" userId="ef534742-58a5-4485-8d9f-a65b140ed87f" providerId="ADAL" clId="{0C1575CB-27C7-4E85-B036-70DF033CCFB4}" dt="2023-05-31T14:18:09.515" v="63" actId="26606"/>
          <ac:cxnSpMkLst>
            <pc:docMk/>
            <pc:sldMk cId="88629683" sldId="261"/>
            <ac:cxnSpMk id="23" creationId="{04733B62-1719-4677-A612-CA0AC0AD7482}"/>
          </ac:cxnSpMkLst>
        </pc:cxnChg>
      </pc:sldChg>
      <pc:sldChg chg="del">
        <pc:chgData name="Cristian Bravo Roman" userId="ef534742-58a5-4485-8d9f-a65b140ed87f" providerId="ADAL" clId="{0C1575CB-27C7-4E85-B036-70DF033CCFB4}" dt="2023-05-31T14:15:29.170" v="1" actId="47"/>
        <pc:sldMkLst>
          <pc:docMk/>
          <pc:sldMk cId="1617454633" sldId="261"/>
        </pc:sldMkLst>
      </pc:sldChg>
      <pc:sldChg chg="del">
        <pc:chgData name="Cristian Bravo Roman" userId="ef534742-58a5-4485-8d9f-a65b140ed87f" providerId="ADAL" clId="{0C1575CB-27C7-4E85-B036-70DF033CCFB4}" dt="2023-05-31T14:15:29.170" v="1" actId="47"/>
        <pc:sldMkLst>
          <pc:docMk/>
          <pc:sldMk cId="3590697903" sldId="262"/>
        </pc:sldMkLst>
      </pc:sldChg>
      <pc:sldChg chg="addSp delSp modSp add mod">
        <pc:chgData name="Cristian Bravo Roman" userId="ef534742-58a5-4485-8d9f-a65b140ed87f" providerId="ADAL" clId="{0C1575CB-27C7-4E85-B036-70DF033CCFB4}" dt="2023-05-31T14:18:53.268" v="71" actId="478"/>
        <pc:sldMkLst>
          <pc:docMk/>
          <pc:sldMk cId="2388571081" sldId="263"/>
        </pc:sldMkLst>
        <pc:spChg chg="mod">
          <ac:chgData name="Cristian Bravo Roman" userId="ef534742-58a5-4485-8d9f-a65b140ed87f" providerId="ADAL" clId="{0C1575CB-27C7-4E85-B036-70DF033CCFB4}" dt="2023-05-31T14:18:39.973" v="69"/>
          <ac:spMkLst>
            <pc:docMk/>
            <pc:sldMk cId="2388571081" sldId="263"/>
            <ac:spMk id="2" creationId="{D7B74909-12C0-053B-A0E6-D24F902EBA0F}"/>
          </ac:spMkLst>
        </pc:spChg>
        <pc:spChg chg="add del mod">
          <ac:chgData name="Cristian Bravo Roman" userId="ef534742-58a5-4485-8d9f-a65b140ed87f" providerId="ADAL" clId="{0C1575CB-27C7-4E85-B036-70DF033CCFB4}" dt="2023-05-31T14:18:39.973" v="69"/>
          <ac:spMkLst>
            <pc:docMk/>
            <pc:sldMk cId="2388571081" sldId="263"/>
            <ac:spMk id="3" creationId="{2A21190C-E33C-AA3E-8DA0-002D875606DE}"/>
          </ac:spMkLst>
        </pc:spChg>
        <pc:spChg chg="del">
          <ac:chgData name="Cristian Bravo Roman" userId="ef534742-58a5-4485-8d9f-a65b140ed87f" providerId="ADAL" clId="{0C1575CB-27C7-4E85-B036-70DF033CCFB4}" dt="2023-05-31T14:18:39.973" v="69"/>
          <ac:spMkLst>
            <pc:docMk/>
            <pc:sldMk cId="2388571081" sldId="263"/>
            <ac:spMk id="4" creationId="{58D85E88-A531-5852-D822-117C0356DB51}"/>
          </ac:spMkLst>
        </pc:spChg>
        <pc:spChg chg="add del mod">
          <ac:chgData name="Cristian Bravo Roman" userId="ef534742-58a5-4485-8d9f-a65b140ed87f" providerId="ADAL" clId="{0C1575CB-27C7-4E85-B036-70DF033CCFB4}" dt="2023-05-31T14:18:53.268" v="71" actId="478"/>
          <ac:spMkLst>
            <pc:docMk/>
            <pc:sldMk cId="2388571081" sldId="263"/>
            <ac:spMk id="5" creationId="{E7060B0E-6206-9DCD-BA74-00395318A947}"/>
          </ac:spMkLst>
        </pc:spChg>
        <pc:picChg chg="mod">
          <ac:chgData name="Cristian Bravo Roman" userId="ef534742-58a5-4485-8d9f-a65b140ed87f" providerId="ADAL" clId="{0C1575CB-27C7-4E85-B036-70DF033CCFB4}" dt="2023-05-31T14:18:48.964" v="70" actId="1076"/>
          <ac:picMkLst>
            <pc:docMk/>
            <pc:sldMk cId="2388571081" sldId="263"/>
            <ac:picMk id="8" creationId="{1C945C35-DEE9-7B38-3848-292C41DDA0C5}"/>
          </ac:picMkLst>
        </pc:picChg>
      </pc:sldChg>
      <pc:sldChg chg="del">
        <pc:chgData name="Cristian Bravo Roman" userId="ef534742-58a5-4485-8d9f-a65b140ed87f" providerId="ADAL" clId="{0C1575CB-27C7-4E85-B036-70DF033CCFB4}" dt="2023-05-31T14:15:29.170" v="1" actId="47"/>
        <pc:sldMkLst>
          <pc:docMk/>
          <pc:sldMk cId="2018412386" sldId="264"/>
        </pc:sldMkLst>
      </pc:sldChg>
      <pc:sldChg chg="addSp delSp modSp add mod setBg delDesignElem">
        <pc:chgData name="Cristian Bravo Roman" userId="ef534742-58a5-4485-8d9f-a65b140ed87f" providerId="ADAL" clId="{0C1575CB-27C7-4E85-B036-70DF033CCFB4}" dt="2023-05-31T14:18:57.869" v="73" actId="27636"/>
        <pc:sldMkLst>
          <pc:docMk/>
          <pc:sldMk cId="216196110" sldId="265"/>
        </pc:sldMkLst>
        <pc:spChg chg="mod">
          <ac:chgData name="Cristian Bravo Roman" userId="ef534742-58a5-4485-8d9f-a65b140ed87f" providerId="ADAL" clId="{0C1575CB-27C7-4E85-B036-70DF033CCFB4}" dt="2023-05-31T14:18:57.837" v="72"/>
          <ac:spMkLst>
            <pc:docMk/>
            <pc:sldMk cId="216196110" sldId="265"/>
            <ac:spMk id="2" creationId="{76F077F4-5FA1-C0A9-50FD-C132775DA27A}"/>
          </ac:spMkLst>
        </pc:spChg>
        <pc:spChg chg="mod">
          <ac:chgData name="Cristian Bravo Roman" userId="ef534742-58a5-4485-8d9f-a65b140ed87f" providerId="ADAL" clId="{0C1575CB-27C7-4E85-B036-70DF033CCFB4}" dt="2023-05-31T14:18:57.869" v="73" actId="27636"/>
          <ac:spMkLst>
            <pc:docMk/>
            <pc:sldMk cId="216196110" sldId="265"/>
            <ac:spMk id="3" creationId="{A44FE953-31CE-09F0-8B02-14B551DA81FC}"/>
          </ac:spMkLst>
        </pc:spChg>
        <pc:spChg chg="add del mod">
          <ac:chgData name="Cristian Bravo Roman" userId="ef534742-58a5-4485-8d9f-a65b140ed87f" providerId="ADAL" clId="{0C1575CB-27C7-4E85-B036-70DF033CCFB4}" dt="2023-05-31T14:18:57.837" v="72"/>
          <ac:spMkLst>
            <pc:docMk/>
            <pc:sldMk cId="216196110" sldId="265"/>
            <ac:spMk id="4" creationId="{918F053F-AA36-958E-8E54-66301EF8197F}"/>
          </ac:spMkLst>
        </pc:spChg>
        <pc:spChg chg="add del mod">
          <ac:chgData name="Cristian Bravo Roman" userId="ef534742-58a5-4485-8d9f-a65b140ed87f" providerId="ADAL" clId="{0C1575CB-27C7-4E85-B036-70DF033CCFB4}" dt="2023-05-31T14:18:57.837" v="72"/>
          <ac:spMkLst>
            <pc:docMk/>
            <pc:sldMk cId="216196110" sldId="265"/>
            <ac:spMk id="5" creationId="{9074E850-2BA8-FA64-9292-4E2FCB0F78C1}"/>
          </ac:spMkLst>
        </pc:spChg>
        <pc:spChg chg="del">
          <ac:chgData name="Cristian Bravo Roman" userId="ef534742-58a5-4485-8d9f-a65b140ed87f" providerId="ADAL" clId="{0C1575CB-27C7-4E85-B036-70DF033CCFB4}" dt="2023-05-31T14:15:44.844" v="14"/>
          <ac:spMkLst>
            <pc:docMk/>
            <pc:sldMk cId="216196110" sldId="265"/>
            <ac:spMk id="10" creationId="{7CB4857B-ED7C-444D-9F04-2F885114A1C2}"/>
          </ac:spMkLst>
        </pc:spChg>
        <pc:spChg chg="del">
          <ac:chgData name="Cristian Bravo Roman" userId="ef534742-58a5-4485-8d9f-a65b140ed87f" providerId="ADAL" clId="{0C1575CB-27C7-4E85-B036-70DF033CCFB4}" dt="2023-05-31T14:15:44.844" v="14"/>
          <ac:spMkLst>
            <pc:docMk/>
            <pc:sldMk cId="216196110" sldId="265"/>
            <ac:spMk id="12" creationId="{D18046FB-44EA-4FD8-A585-EA09A319B2D0}"/>
          </ac:spMkLst>
        </pc:spChg>
        <pc:spChg chg="del">
          <ac:chgData name="Cristian Bravo Roman" userId="ef534742-58a5-4485-8d9f-a65b140ed87f" providerId="ADAL" clId="{0C1575CB-27C7-4E85-B036-70DF033CCFB4}" dt="2023-05-31T14:15:44.844" v="14"/>
          <ac:spMkLst>
            <pc:docMk/>
            <pc:sldMk cId="216196110" sldId="265"/>
            <ac:spMk id="14" creationId="{479F5F2B-8B58-4140-AE6A-51F6C67B18D9}"/>
          </ac:spMkLst>
        </pc:spChg>
      </pc:sldChg>
      <pc:sldChg chg="del">
        <pc:chgData name="Cristian Bravo Roman" userId="ef534742-58a5-4485-8d9f-a65b140ed87f" providerId="ADAL" clId="{0C1575CB-27C7-4E85-B036-70DF033CCFB4}" dt="2023-05-31T14:15:29.170" v="1" actId="47"/>
        <pc:sldMkLst>
          <pc:docMk/>
          <pc:sldMk cId="2639661860" sldId="265"/>
        </pc:sldMkLst>
      </pc:sldChg>
      <pc:sldChg chg="del">
        <pc:chgData name="Cristian Bravo Roman" userId="ef534742-58a5-4485-8d9f-a65b140ed87f" providerId="ADAL" clId="{0C1575CB-27C7-4E85-B036-70DF033CCFB4}" dt="2023-05-31T14:15:29.170" v="1" actId="47"/>
        <pc:sldMkLst>
          <pc:docMk/>
          <pc:sldMk cId="115698719" sldId="266"/>
        </pc:sldMkLst>
      </pc:sldChg>
      <pc:sldChg chg="addSp delSp modSp add mod setBg delDesignElem">
        <pc:chgData name="Cristian Bravo Roman" userId="ef534742-58a5-4485-8d9f-a65b140ed87f" providerId="ADAL" clId="{0C1575CB-27C7-4E85-B036-70DF033CCFB4}" dt="2023-05-31T14:16:18.252" v="29" actId="26606"/>
        <pc:sldMkLst>
          <pc:docMk/>
          <pc:sldMk cId="3302243432" sldId="266"/>
        </pc:sldMkLst>
        <pc:spChg chg="mod">
          <ac:chgData name="Cristian Bravo Roman" userId="ef534742-58a5-4485-8d9f-a65b140ed87f" providerId="ADAL" clId="{0C1575CB-27C7-4E85-B036-70DF033CCFB4}" dt="2023-05-31T14:16:18.252" v="29" actId="26606"/>
          <ac:spMkLst>
            <pc:docMk/>
            <pc:sldMk cId="3302243432" sldId="266"/>
            <ac:spMk id="2" creationId="{4FE09098-ECA6-4572-C0CA-1BE2B8F03F1E}"/>
          </ac:spMkLst>
        </pc:spChg>
        <pc:spChg chg="add del mod">
          <ac:chgData name="Cristian Bravo Roman" userId="ef534742-58a5-4485-8d9f-a65b140ed87f" providerId="ADAL" clId="{0C1575CB-27C7-4E85-B036-70DF033CCFB4}" dt="2023-05-31T14:16:05.055" v="24"/>
          <ac:spMkLst>
            <pc:docMk/>
            <pc:sldMk cId="3302243432" sldId="266"/>
            <ac:spMk id="3" creationId="{94EE59B0-665C-8063-279F-417A73637B51}"/>
          </ac:spMkLst>
        </pc:spChg>
        <pc:spChg chg="add del mod">
          <ac:chgData name="Cristian Bravo Roman" userId="ef534742-58a5-4485-8d9f-a65b140ed87f" providerId="ADAL" clId="{0C1575CB-27C7-4E85-B036-70DF033CCFB4}" dt="2023-05-31T14:16:05.055" v="24"/>
          <ac:spMkLst>
            <pc:docMk/>
            <pc:sldMk cId="3302243432" sldId="266"/>
            <ac:spMk id="4" creationId="{D23D70F6-949D-0C26-CBAF-2E511A953276}"/>
          </ac:spMkLst>
        </pc:spChg>
        <pc:spChg chg="mod">
          <ac:chgData name="Cristian Bravo Roman" userId="ef534742-58a5-4485-8d9f-a65b140ed87f" providerId="ADAL" clId="{0C1575CB-27C7-4E85-B036-70DF033CCFB4}" dt="2023-05-31T14:16:18.252" v="29" actId="26606"/>
          <ac:spMkLst>
            <pc:docMk/>
            <pc:sldMk cId="3302243432" sldId="266"/>
            <ac:spMk id="19" creationId="{758B0FCA-BF70-314C-A7A5-F41D445C3C3C}"/>
          </ac:spMkLst>
        </pc:spChg>
        <pc:spChg chg="add del">
          <ac:chgData name="Cristian Bravo Roman" userId="ef534742-58a5-4485-8d9f-a65b140ed87f" providerId="ADAL" clId="{0C1575CB-27C7-4E85-B036-70DF033CCFB4}" dt="2023-05-31T14:16:18.245" v="28" actId="26606"/>
          <ac:spMkLst>
            <pc:docMk/>
            <pc:sldMk cId="3302243432" sldId="266"/>
            <ac:spMk id="21" creationId="{3741B58E-3B65-4A01-A276-975AB2CF8A08}"/>
          </ac:spMkLst>
        </pc:spChg>
        <pc:spChg chg="add del">
          <ac:chgData name="Cristian Bravo Roman" userId="ef534742-58a5-4485-8d9f-a65b140ed87f" providerId="ADAL" clId="{0C1575CB-27C7-4E85-B036-70DF033CCFB4}" dt="2023-05-31T14:16:18.245" v="28" actId="26606"/>
          <ac:spMkLst>
            <pc:docMk/>
            <pc:sldMk cId="3302243432" sldId="266"/>
            <ac:spMk id="22" creationId="{7AAC67C3-831B-4AB1-A259-DFB839CAFAFC}"/>
          </ac:spMkLst>
        </pc:spChg>
        <pc:spChg chg="add del">
          <ac:chgData name="Cristian Bravo Roman" userId="ef534742-58a5-4485-8d9f-a65b140ed87f" providerId="ADAL" clId="{0C1575CB-27C7-4E85-B036-70DF033CCFB4}" dt="2023-05-31T14:16:18.245" v="28" actId="26606"/>
          <ac:spMkLst>
            <pc:docMk/>
            <pc:sldMk cId="3302243432" sldId="266"/>
            <ac:spMk id="23" creationId="{054B3F04-9EAC-45C0-B3CE-0387EEA10A0C}"/>
          </ac:spMkLst>
        </pc:spChg>
        <pc:spChg chg="del">
          <ac:chgData name="Cristian Bravo Roman" userId="ef534742-58a5-4485-8d9f-a65b140ed87f" providerId="ADAL" clId="{0C1575CB-27C7-4E85-B036-70DF033CCFB4}" dt="2023-05-31T14:15:44.844" v="14"/>
          <ac:spMkLst>
            <pc:docMk/>
            <pc:sldMk cId="3302243432" sldId="266"/>
            <ac:spMk id="24" creationId="{081EA652-8C6A-4E69-BEB9-170809474553}"/>
          </ac:spMkLst>
        </pc:spChg>
        <pc:spChg chg="add">
          <ac:chgData name="Cristian Bravo Roman" userId="ef534742-58a5-4485-8d9f-a65b140ed87f" providerId="ADAL" clId="{0C1575CB-27C7-4E85-B036-70DF033CCFB4}" dt="2023-05-31T14:16:18.252" v="29" actId="26606"/>
          <ac:spMkLst>
            <pc:docMk/>
            <pc:sldMk cId="3302243432" sldId="266"/>
            <ac:spMk id="25" creationId="{311973C2-EB8B-452A-A698-4A252FD3AE28}"/>
          </ac:spMkLst>
        </pc:spChg>
        <pc:spChg chg="del">
          <ac:chgData name="Cristian Bravo Roman" userId="ef534742-58a5-4485-8d9f-a65b140ed87f" providerId="ADAL" clId="{0C1575CB-27C7-4E85-B036-70DF033CCFB4}" dt="2023-05-31T14:15:44.844" v="14"/>
          <ac:spMkLst>
            <pc:docMk/>
            <pc:sldMk cId="3302243432" sldId="266"/>
            <ac:spMk id="26" creationId="{5298780A-33B9-4EA2-8F67-DE68AD62841B}"/>
          </ac:spMkLst>
        </pc:spChg>
        <pc:spChg chg="add">
          <ac:chgData name="Cristian Bravo Roman" userId="ef534742-58a5-4485-8d9f-a65b140ed87f" providerId="ADAL" clId="{0C1575CB-27C7-4E85-B036-70DF033CCFB4}" dt="2023-05-31T14:16:18.252" v="29" actId="26606"/>
          <ac:spMkLst>
            <pc:docMk/>
            <pc:sldMk cId="3302243432" sldId="266"/>
            <ac:spMk id="27" creationId="{10162E77-11AD-44A7-84EC-40C59EEFBD2E}"/>
          </ac:spMkLst>
        </pc:spChg>
        <pc:spChg chg="del">
          <ac:chgData name="Cristian Bravo Roman" userId="ef534742-58a5-4485-8d9f-a65b140ed87f" providerId="ADAL" clId="{0C1575CB-27C7-4E85-B036-70DF033CCFB4}" dt="2023-05-31T14:15:44.844" v="14"/>
          <ac:spMkLst>
            <pc:docMk/>
            <pc:sldMk cId="3302243432" sldId="266"/>
            <ac:spMk id="28" creationId="{7F488E8B-4E1E-4402-8935-D4E6C02615C7}"/>
          </ac:spMkLst>
        </pc:spChg>
        <pc:picChg chg="add">
          <ac:chgData name="Cristian Bravo Roman" userId="ef534742-58a5-4485-8d9f-a65b140ed87f" providerId="ADAL" clId="{0C1575CB-27C7-4E85-B036-70DF033CCFB4}" dt="2023-05-31T14:16:18.252" v="29" actId="26606"/>
          <ac:picMkLst>
            <pc:docMk/>
            <pc:sldMk cId="3302243432" sldId="266"/>
            <ac:picMk id="30" creationId="{9530DCE6-00F9-D114-7C82-672D3D8F26DA}"/>
          </ac:picMkLst>
        </pc:picChg>
        <pc:cxnChg chg="add">
          <ac:chgData name="Cristian Bravo Roman" userId="ef534742-58a5-4485-8d9f-a65b140ed87f" providerId="ADAL" clId="{0C1575CB-27C7-4E85-B036-70DF033CCFB4}" dt="2023-05-31T14:16:18.252" v="29" actId="26606"/>
          <ac:cxnSpMkLst>
            <pc:docMk/>
            <pc:sldMk cId="3302243432" sldId="266"/>
            <ac:cxnSpMk id="29" creationId="{5AB158E9-1B40-4CD6-95F0-95CA11DF7B7A}"/>
          </ac:cxnSpMkLst>
        </pc:cxnChg>
      </pc:sldChg>
      <pc:sldChg chg="del">
        <pc:chgData name="Cristian Bravo Roman" userId="ef534742-58a5-4485-8d9f-a65b140ed87f" providerId="ADAL" clId="{0C1575CB-27C7-4E85-B036-70DF033CCFB4}" dt="2023-05-31T14:15:29.170" v="1" actId="47"/>
        <pc:sldMkLst>
          <pc:docMk/>
          <pc:sldMk cId="1931795093" sldId="267"/>
        </pc:sldMkLst>
      </pc:sldChg>
      <pc:sldChg chg="addSp delSp modSp add mod setBg delDesignElem">
        <pc:chgData name="Cristian Bravo Roman" userId="ef534742-58a5-4485-8d9f-a65b140ed87f" providerId="ADAL" clId="{0C1575CB-27C7-4E85-B036-70DF033CCFB4}" dt="2023-05-31T14:19:23.464" v="78" actId="27636"/>
        <pc:sldMkLst>
          <pc:docMk/>
          <pc:sldMk cId="4188683196" sldId="267"/>
        </pc:sldMkLst>
        <pc:spChg chg="mod">
          <ac:chgData name="Cristian Bravo Roman" userId="ef534742-58a5-4485-8d9f-a65b140ed87f" providerId="ADAL" clId="{0C1575CB-27C7-4E85-B036-70DF033CCFB4}" dt="2023-05-31T14:19:16.148" v="74"/>
          <ac:spMkLst>
            <pc:docMk/>
            <pc:sldMk cId="4188683196" sldId="267"/>
            <ac:spMk id="2" creationId="{98A087FC-64F1-1C46-8F31-BCD6E2F8ED4B}"/>
          </ac:spMkLst>
        </pc:spChg>
        <pc:spChg chg="mod">
          <ac:chgData name="Cristian Bravo Roman" userId="ef534742-58a5-4485-8d9f-a65b140ed87f" providerId="ADAL" clId="{0C1575CB-27C7-4E85-B036-70DF033CCFB4}" dt="2023-05-31T14:19:23.464" v="78" actId="27636"/>
          <ac:spMkLst>
            <pc:docMk/>
            <pc:sldMk cId="4188683196" sldId="267"/>
            <ac:spMk id="3" creationId="{6336E0F7-3189-DD7E-6990-C128DF411103}"/>
          </ac:spMkLst>
        </pc:spChg>
        <pc:spChg chg="add del mod">
          <ac:chgData name="Cristian Bravo Roman" userId="ef534742-58a5-4485-8d9f-a65b140ed87f" providerId="ADAL" clId="{0C1575CB-27C7-4E85-B036-70DF033CCFB4}" dt="2023-05-31T14:19:16.148" v="74"/>
          <ac:spMkLst>
            <pc:docMk/>
            <pc:sldMk cId="4188683196" sldId="267"/>
            <ac:spMk id="4" creationId="{67EA05CE-8BF0-5918-89AB-CE75F6A489A5}"/>
          </ac:spMkLst>
        </pc:spChg>
        <pc:spChg chg="add del mod">
          <ac:chgData name="Cristian Bravo Roman" userId="ef534742-58a5-4485-8d9f-a65b140ed87f" providerId="ADAL" clId="{0C1575CB-27C7-4E85-B036-70DF033CCFB4}" dt="2023-05-31T14:19:16.148" v="74"/>
          <ac:spMkLst>
            <pc:docMk/>
            <pc:sldMk cId="4188683196" sldId="267"/>
            <ac:spMk id="5" creationId="{C3FF1591-C6AA-2BE5-5146-7C23F7A41060}"/>
          </ac:spMkLst>
        </pc:spChg>
        <pc:spChg chg="del">
          <ac:chgData name="Cristian Bravo Roman" userId="ef534742-58a5-4485-8d9f-a65b140ed87f" providerId="ADAL" clId="{0C1575CB-27C7-4E85-B036-70DF033CCFB4}" dt="2023-05-31T14:15:44.844" v="14"/>
          <ac:spMkLst>
            <pc:docMk/>
            <pc:sldMk cId="4188683196" sldId="267"/>
            <ac:spMk id="8" creationId="{7CB4857B-ED7C-444D-9F04-2F885114A1C2}"/>
          </ac:spMkLst>
        </pc:spChg>
        <pc:spChg chg="del">
          <ac:chgData name="Cristian Bravo Roman" userId="ef534742-58a5-4485-8d9f-a65b140ed87f" providerId="ADAL" clId="{0C1575CB-27C7-4E85-B036-70DF033CCFB4}" dt="2023-05-31T14:15:44.844" v="14"/>
          <ac:spMkLst>
            <pc:docMk/>
            <pc:sldMk cId="4188683196" sldId="267"/>
            <ac:spMk id="10" creationId="{D18046FB-44EA-4FD8-A585-EA09A319B2D0}"/>
          </ac:spMkLst>
        </pc:spChg>
        <pc:spChg chg="del">
          <ac:chgData name="Cristian Bravo Roman" userId="ef534742-58a5-4485-8d9f-a65b140ed87f" providerId="ADAL" clId="{0C1575CB-27C7-4E85-B036-70DF033CCFB4}" dt="2023-05-31T14:15:44.844" v="14"/>
          <ac:spMkLst>
            <pc:docMk/>
            <pc:sldMk cId="4188683196" sldId="267"/>
            <ac:spMk id="12" creationId="{479F5F2B-8B58-4140-AE6A-51F6C67B18D9}"/>
          </ac:spMkLst>
        </pc:spChg>
      </pc:sldChg>
      <pc:sldChg chg="addSp delSp modSp add mod setBg">
        <pc:chgData name="Cristian Bravo Roman" userId="ef534742-58a5-4485-8d9f-a65b140ed87f" providerId="ADAL" clId="{0C1575CB-27C7-4E85-B036-70DF033CCFB4}" dt="2023-05-31T14:20:04.770" v="91" actId="26606"/>
        <pc:sldMkLst>
          <pc:docMk/>
          <pc:sldMk cId="2494945467" sldId="268"/>
        </pc:sldMkLst>
        <pc:spChg chg="mod">
          <ac:chgData name="Cristian Bravo Roman" userId="ef534742-58a5-4485-8d9f-a65b140ed87f" providerId="ADAL" clId="{0C1575CB-27C7-4E85-B036-70DF033CCFB4}" dt="2023-05-31T14:20:04.770" v="91" actId="26606"/>
          <ac:spMkLst>
            <pc:docMk/>
            <pc:sldMk cId="2494945467" sldId="268"/>
            <ac:spMk id="2" creationId="{0E54E77B-5C7B-F55F-06D4-EC2BA8179AE4}"/>
          </ac:spMkLst>
        </pc:spChg>
        <pc:spChg chg="mod ord">
          <ac:chgData name="Cristian Bravo Roman" userId="ef534742-58a5-4485-8d9f-a65b140ed87f" providerId="ADAL" clId="{0C1575CB-27C7-4E85-B036-70DF033CCFB4}" dt="2023-05-31T14:20:04.770" v="91" actId="26606"/>
          <ac:spMkLst>
            <pc:docMk/>
            <pc:sldMk cId="2494945467" sldId="268"/>
            <ac:spMk id="3" creationId="{ACB35CE7-7EEE-16A0-5C15-6A780666FED3}"/>
          </ac:spMkLst>
        </pc:spChg>
        <pc:spChg chg="add del mod">
          <ac:chgData name="Cristian Bravo Roman" userId="ef534742-58a5-4485-8d9f-a65b140ed87f" providerId="ADAL" clId="{0C1575CB-27C7-4E85-B036-70DF033CCFB4}" dt="2023-05-31T14:19:48.018" v="84"/>
          <ac:spMkLst>
            <pc:docMk/>
            <pc:sldMk cId="2494945467" sldId="268"/>
            <ac:spMk id="4" creationId="{6EEA7AED-75A2-3902-F559-5B5BC268AC73}"/>
          </ac:spMkLst>
        </pc:spChg>
        <pc:spChg chg="add del mod">
          <ac:chgData name="Cristian Bravo Roman" userId="ef534742-58a5-4485-8d9f-a65b140ed87f" providerId="ADAL" clId="{0C1575CB-27C7-4E85-B036-70DF033CCFB4}" dt="2023-05-31T14:19:48.018" v="84"/>
          <ac:spMkLst>
            <pc:docMk/>
            <pc:sldMk cId="2494945467" sldId="268"/>
            <ac:spMk id="6" creationId="{D0CA6201-EDA6-42F3-7512-9AAEF9DFBBF5}"/>
          </ac:spMkLst>
        </pc:spChg>
        <pc:spChg chg="add del">
          <ac:chgData name="Cristian Bravo Roman" userId="ef534742-58a5-4485-8d9f-a65b140ed87f" providerId="ADAL" clId="{0C1575CB-27C7-4E85-B036-70DF033CCFB4}" dt="2023-05-31T14:20:04.765" v="90" actId="26606"/>
          <ac:spMkLst>
            <pc:docMk/>
            <pc:sldMk cId="2494945467" sldId="268"/>
            <ac:spMk id="10" creationId="{C33BF9DD-8A45-4EEE-B231-0A14D322E5F9}"/>
          </ac:spMkLst>
        </pc:spChg>
        <pc:spChg chg="add del">
          <ac:chgData name="Cristian Bravo Roman" userId="ef534742-58a5-4485-8d9f-a65b140ed87f" providerId="ADAL" clId="{0C1575CB-27C7-4E85-B036-70DF033CCFB4}" dt="2023-05-31T14:20:04.765" v="90" actId="26606"/>
          <ac:spMkLst>
            <pc:docMk/>
            <pc:sldMk cId="2494945467" sldId="268"/>
            <ac:spMk id="14" creationId="{D5FBCAC9-BD8B-4F3B-AD74-EF37D4211349}"/>
          </ac:spMkLst>
        </pc:spChg>
        <pc:spChg chg="add del">
          <ac:chgData name="Cristian Bravo Roman" userId="ef534742-58a5-4485-8d9f-a65b140ed87f" providerId="ADAL" clId="{0C1575CB-27C7-4E85-B036-70DF033CCFB4}" dt="2023-05-31T14:20:04.765" v="90" actId="26606"/>
          <ac:spMkLst>
            <pc:docMk/>
            <pc:sldMk cId="2494945467" sldId="268"/>
            <ac:spMk id="16" creationId="{9556C5A8-AD7E-4CE7-87BE-9EA3B5E1786F}"/>
          </ac:spMkLst>
        </pc:spChg>
        <pc:spChg chg="add">
          <ac:chgData name="Cristian Bravo Roman" userId="ef534742-58a5-4485-8d9f-a65b140ed87f" providerId="ADAL" clId="{0C1575CB-27C7-4E85-B036-70DF033CCFB4}" dt="2023-05-31T14:20:04.770" v="91" actId="26606"/>
          <ac:spMkLst>
            <pc:docMk/>
            <pc:sldMk cId="2494945467" sldId="268"/>
            <ac:spMk id="18" creationId="{52ABB703-2B0E-4C3B-B4A2-F3973548E561}"/>
          </ac:spMkLst>
        </pc:spChg>
        <pc:spChg chg="add">
          <ac:chgData name="Cristian Bravo Roman" userId="ef534742-58a5-4485-8d9f-a65b140ed87f" providerId="ADAL" clId="{0C1575CB-27C7-4E85-B036-70DF033CCFB4}" dt="2023-05-31T14:20:04.770" v="91" actId="26606"/>
          <ac:spMkLst>
            <pc:docMk/>
            <pc:sldMk cId="2494945467" sldId="268"/>
            <ac:spMk id="20" creationId="{E95DA498-D9A2-4DA9-B9DA-B3776E08CF7E}"/>
          </ac:spMkLst>
        </pc:spChg>
        <pc:spChg chg="add">
          <ac:chgData name="Cristian Bravo Roman" userId="ef534742-58a5-4485-8d9f-a65b140ed87f" providerId="ADAL" clId="{0C1575CB-27C7-4E85-B036-70DF033CCFB4}" dt="2023-05-31T14:20:04.770" v="91" actId="26606"/>
          <ac:spMkLst>
            <pc:docMk/>
            <pc:sldMk cId="2494945467" sldId="268"/>
            <ac:spMk id="21" creationId="{82A73093-4B9D-420D-B17E-52293703A1D4}"/>
          </ac:spMkLst>
        </pc:spChg>
        <pc:picChg chg="mod">
          <ac:chgData name="Cristian Bravo Roman" userId="ef534742-58a5-4485-8d9f-a65b140ed87f" providerId="ADAL" clId="{0C1575CB-27C7-4E85-B036-70DF033CCFB4}" dt="2023-05-31T14:20:04.770" v="91" actId="26606"/>
          <ac:picMkLst>
            <pc:docMk/>
            <pc:sldMk cId="2494945467" sldId="268"/>
            <ac:picMk id="5" creationId="{64CD11B4-7888-6B0E-72E4-3AC2FF4A5BD6}"/>
          </ac:picMkLst>
        </pc:picChg>
        <pc:cxnChg chg="add del">
          <ac:chgData name="Cristian Bravo Roman" userId="ef534742-58a5-4485-8d9f-a65b140ed87f" providerId="ADAL" clId="{0C1575CB-27C7-4E85-B036-70DF033CCFB4}" dt="2023-05-31T14:20:04.765" v="90" actId="26606"/>
          <ac:cxnSpMkLst>
            <pc:docMk/>
            <pc:sldMk cId="2494945467" sldId="268"/>
            <ac:cxnSpMk id="12" creationId="{9020DCC9-F851-4562-BB20-1AB3C51BFD08}"/>
          </ac:cxnSpMkLst>
        </pc:cxnChg>
        <pc:cxnChg chg="add">
          <ac:chgData name="Cristian Bravo Roman" userId="ef534742-58a5-4485-8d9f-a65b140ed87f" providerId="ADAL" clId="{0C1575CB-27C7-4E85-B036-70DF033CCFB4}" dt="2023-05-31T14:20:04.770" v="91" actId="26606"/>
          <ac:cxnSpMkLst>
            <pc:docMk/>
            <pc:sldMk cId="2494945467" sldId="268"/>
            <ac:cxnSpMk id="19" creationId="{9C21570E-E159-49A6-9891-FA397B7A92D3}"/>
          </ac:cxnSpMkLst>
        </pc:cxnChg>
      </pc:sldChg>
      <pc:sldChg chg="del">
        <pc:chgData name="Cristian Bravo Roman" userId="ef534742-58a5-4485-8d9f-a65b140ed87f" providerId="ADAL" clId="{0C1575CB-27C7-4E85-B036-70DF033CCFB4}" dt="2023-05-31T14:15:29.170" v="1" actId="47"/>
        <pc:sldMkLst>
          <pc:docMk/>
          <pc:sldMk cId="4183717213" sldId="268"/>
        </pc:sldMkLst>
      </pc:sldChg>
      <pc:sldChg chg="del">
        <pc:chgData name="Cristian Bravo Roman" userId="ef534742-58a5-4485-8d9f-a65b140ed87f" providerId="ADAL" clId="{0C1575CB-27C7-4E85-B036-70DF033CCFB4}" dt="2023-05-31T14:15:29.170" v="1" actId="47"/>
        <pc:sldMkLst>
          <pc:docMk/>
          <pc:sldMk cId="2255377217" sldId="269"/>
        </pc:sldMkLst>
      </pc:sldChg>
      <pc:sldChg chg="addSp delSp modSp add mod setBg">
        <pc:chgData name="Cristian Bravo Roman" userId="ef534742-58a5-4485-8d9f-a65b140ed87f" providerId="ADAL" clId="{0C1575CB-27C7-4E85-B036-70DF033CCFB4}" dt="2023-05-31T14:20:18.642" v="94" actId="20577"/>
        <pc:sldMkLst>
          <pc:docMk/>
          <pc:sldMk cId="4203181292" sldId="269"/>
        </pc:sldMkLst>
        <pc:spChg chg="mod">
          <ac:chgData name="Cristian Bravo Roman" userId="ef534742-58a5-4485-8d9f-a65b140ed87f" providerId="ADAL" clId="{0C1575CB-27C7-4E85-B036-70DF033CCFB4}" dt="2023-05-31T14:20:14.205" v="93" actId="26606"/>
          <ac:spMkLst>
            <pc:docMk/>
            <pc:sldMk cId="4203181292" sldId="269"/>
            <ac:spMk id="2" creationId="{66CFC48C-A5C6-6E37-1BB2-041E0192C1E9}"/>
          </ac:spMkLst>
        </pc:spChg>
        <pc:spChg chg="mod">
          <ac:chgData name="Cristian Bravo Roman" userId="ef534742-58a5-4485-8d9f-a65b140ed87f" providerId="ADAL" clId="{0C1575CB-27C7-4E85-B036-70DF033CCFB4}" dt="2023-05-31T14:20:18.642" v="94" actId="20577"/>
          <ac:spMkLst>
            <pc:docMk/>
            <pc:sldMk cId="4203181292" sldId="269"/>
            <ac:spMk id="3" creationId="{53960379-FEFD-6FB0-035B-9A84BA4B1ED6}"/>
          </ac:spMkLst>
        </pc:spChg>
        <pc:spChg chg="add del mod">
          <ac:chgData name="Cristian Bravo Roman" userId="ef534742-58a5-4485-8d9f-a65b140ed87f" providerId="ADAL" clId="{0C1575CB-27C7-4E85-B036-70DF033CCFB4}" dt="2023-05-31T14:20:09.441" v="92"/>
          <ac:spMkLst>
            <pc:docMk/>
            <pc:sldMk cId="4203181292" sldId="269"/>
            <ac:spMk id="4" creationId="{7873EFC6-0986-5BBA-492D-299D55B74C6C}"/>
          </ac:spMkLst>
        </pc:spChg>
        <pc:spChg chg="add del mod">
          <ac:chgData name="Cristian Bravo Roman" userId="ef534742-58a5-4485-8d9f-a65b140ed87f" providerId="ADAL" clId="{0C1575CB-27C7-4E85-B036-70DF033CCFB4}" dt="2023-05-31T14:20:09.441" v="92"/>
          <ac:spMkLst>
            <pc:docMk/>
            <pc:sldMk cId="4203181292" sldId="269"/>
            <ac:spMk id="6" creationId="{DD1022AB-DD47-6F8C-EA84-9456B96E1C3A}"/>
          </ac:spMkLst>
        </pc:spChg>
        <pc:spChg chg="add">
          <ac:chgData name="Cristian Bravo Roman" userId="ef534742-58a5-4485-8d9f-a65b140ed87f" providerId="ADAL" clId="{0C1575CB-27C7-4E85-B036-70DF033CCFB4}" dt="2023-05-31T14:20:14.205" v="93" actId="26606"/>
          <ac:spMkLst>
            <pc:docMk/>
            <pc:sldMk cId="4203181292" sldId="269"/>
            <ac:spMk id="10" creationId="{4E4490D0-3672-446A-AC12-B4830333BDDD}"/>
          </ac:spMkLst>
        </pc:spChg>
        <pc:spChg chg="add">
          <ac:chgData name="Cristian Bravo Roman" userId="ef534742-58a5-4485-8d9f-a65b140ed87f" providerId="ADAL" clId="{0C1575CB-27C7-4E85-B036-70DF033CCFB4}" dt="2023-05-31T14:20:14.205" v="93" actId="26606"/>
          <ac:spMkLst>
            <pc:docMk/>
            <pc:sldMk cId="4203181292" sldId="269"/>
            <ac:spMk id="12" creationId="{39CB82C2-DF65-4EC1-8280-F201D50F570B}"/>
          </ac:spMkLst>
        </pc:spChg>
        <pc:spChg chg="add">
          <ac:chgData name="Cristian Bravo Roman" userId="ef534742-58a5-4485-8d9f-a65b140ed87f" providerId="ADAL" clId="{0C1575CB-27C7-4E85-B036-70DF033CCFB4}" dt="2023-05-31T14:20:14.205" v="93" actId="26606"/>
          <ac:spMkLst>
            <pc:docMk/>
            <pc:sldMk cId="4203181292" sldId="269"/>
            <ac:spMk id="16" creationId="{5AE6C737-FF55-4064-94B7-0B21D2EB6045}"/>
          </ac:spMkLst>
        </pc:spChg>
        <pc:spChg chg="add">
          <ac:chgData name="Cristian Bravo Roman" userId="ef534742-58a5-4485-8d9f-a65b140ed87f" providerId="ADAL" clId="{0C1575CB-27C7-4E85-B036-70DF033CCFB4}" dt="2023-05-31T14:20:14.205" v="93" actId="26606"/>
          <ac:spMkLst>
            <pc:docMk/>
            <pc:sldMk cId="4203181292" sldId="269"/>
            <ac:spMk id="20" creationId="{D8218D9F-38B6-4AE0-9051-5434D19A5277}"/>
          </ac:spMkLst>
        </pc:spChg>
        <pc:spChg chg="add">
          <ac:chgData name="Cristian Bravo Roman" userId="ef534742-58a5-4485-8d9f-a65b140ed87f" providerId="ADAL" clId="{0C1575CB-27C7-4E85-B036-70DF033CCFB4}" dt="2023-05-31T14:20:14.205" v="93" actId="26606"/>
          <ac:spMkLst>
            <pc:docMk/>
            <pc:sldMk cId="4203181292" sldId="269"/>
            <ac:spMk id="22" creationId="{2D3DCA99-84AF-487A-BF72-91C5FA6B0B70}"/>
          </ac:spMkLst>
        </pc:spChg>
        <pc:picChg chg="mod">
          <ac:chgData name="Cristian Bravo Roman" userId="ef534742-58a5-4485-8d9f-a65b140ed87f" providerId="ADAL" clId="{0C1575CB-27C7-4E85-B036-70DF033CCFB4}" dt="2023-05-31T14:20:14.205" v="93" actId="26606"/>
          <ac:picMkLst>
            <pc:docMk/>
            <pc:sldMk cId="4203181292" sldId="269"/>
            <ac:picMk id="5" creationId="{243EFA55-E706-6F59-9575-34122A0D0D57}"/>
          </ac:picMkLst>
        </pc:picChg>
        <pc:cxnChg chg="add">
          <ac:chgData name="Cristian Bravo Roman" userId="ef534742-58a5-4485-8d9f-a65b140ed87f" providerId="ADAL" clId="{0C1575CB-27C7-4E85-B036-70DF033CCFB4}" dt="2023-05-31T14:20:14.205" v="93" actId="26606"/>
          <ac:cxnSpMkLst>
            <pc:docMk/>
            <pc:sldMk cId="4203181292" sldId="269"/>
            <ac:cxnSpMk id="14" creationId="{7E1D4427-852B-4B37-8E76-0E9F1810BA2A}"/>
          </ac:cxnSpMkLst>
        </pc:cxnChg>
        <pc:cxnChg chg="add">
          <ac:chgData name="Cristian Bravo Roman" userId="ef534742-58a5-4485-8d9f-a65b140ed87f" providerId="ADAL" clId="{0C1575CB-27C7-4E85-B036-70DF033CCFB4}" dt="2023-05-31T14:20:14.205" v="93" actId="26606"/>
          <ac:cxnSpMkLst>
            <pc:docMk/>
            <pc:sldMk cId="4203181292" sldId="269"/>
            <ac:cxnSpMk id="18" creationId="{6B5B1DD8-6224-4137-8621-32982B00F9FC}"/>
          </ac:cxnSpMkLst>
        </pc:cxnChg>
      </pc:sldChg>
      <pc:sldChg chg="addSp delSp modSp add mod setBg delDesignElem">
        <pc:chgData name="Cristian Bravo Roman" userId="ef534742-58a5-4485-8d9f-a65b140ed87f" providerId="ADAL" clId="{0C1575CB-27C7-4E85-B036-70DF033CCFB4}" dt="2023-05-31T14:21:50.518" v="126" actId="26606"/>
        <pc:sldMkLst>
          <pc:docMk/>
          <pc:sldMk cId="454797624" sldId="271"/>
        </pc:sldMkLst>
        <pc:spChg chg="mod">
          <ac:chgData name="Cristian Bravo Roman" userId="ef534742-58a5-4485-8d9f-a65b140ed87f" providerId="ADAL" clId="{0C1575CB-27C7-4E85-B036-70DF033CCFB4}" dt="2023-05-31T14:21:50.518" v="126" actId="26606"/>
          <ac:spMkLst>
            <pc:docMk/>
            <pc:sldMk cId="454797624" sldId="271"/>
            <ac:spMk id="2" creationId="{FC3BA809-9C77-AE0D-240D-407E73DFFB52}"/>
          </ac:spMkLst>
        </pc:spChg>
        <pc:spChg chg="add del mod">
          <ac:chgData name="Cristian Bravo Roman" userId="ef534742-58a5-4485-8d9f-a65b140ed87f" providerId="ADAL" clId="{0C1575CB-27C7-4E85-B036-70DF033CCFB4}" dt="2023-05-31T14:21:37.997" v="121"/>
          <ac:spMkLst>
            <pc:docMk/>
            <pc:sldMk cId="454797624" sldId="271"/>
            <ac:spMk id="3" creationId="{CE32D43C-47DB-6B6D-141D-C348805B22C7}"/>
          </ac:spMkLst>
        </pc:spChg>
        <pc:spChg chg="ord">
          <ac:chgData name="Cristian Bravo Roman" userId="ef534742-58a5-4485-8d9f-a65b140ed87f" providerId="ADAL" clId="{0C1575CB-27C7-4E85-B036-70DF033CCFB4}" dt="2023-05-31T14:21:35.537" v="119" actId="26606"/>
          <ac:spMkLst>
            <pc:docMk/>
            <pc:sldMk cId="454797624" sldId="271"/>
            <ac:spMk id="4" creationId="{ECE1D8D8-B124-1E57-F643-57040D77D6EA}"/>
          </ac:spMkLst>
        </pc:spChg>
        <pc:spChg chg="add del mod">
          <ac:chgData name="Cristian Bravo Roman" userId="ef534742-58a5-4485-8d9f-a65b140ed87f" providerId="ADAL" clId="{0C1575CB-27C7-4E85-B036-70DF033CCFB4}" dt="2023-05-31T14:21:37.997" v="121"/>
          <ac:spMkLst>
            <pc:docMk/>
            <pc:sldMk cId="454797624" sldId="271"/>
            <ac:spMk id="5" creationId="{AD224B6E-1CC3-8673-CA6F-7F2C42CFF729}"/>
          </ac:spMkLst>
        </pc:spChg>
        <pc:spChg chg="mod">
          <ac:chgData name="Cristian Bravo Roman" userId="ef534742-58a5-4485-8d9f-a65b140ed87f" providerId="ADAL" clId="{0C1575CB-27C7-4E85-B036-70DF033CCFB4}" dt="2023-05-31T14:21:50.512" v="125" actId="26606"/>
          <ac:spMkLst>
            <pc:docMk/>
            <pc:sldMk cId="454797624" sldId="271"/>
            <ac:spMk id="6" creationId="{374E5D12-35B0-7BED-F469-315E4C75D40E}"/>
          </ac:spMkLst>
        </pc:spChg>
        <pc:spChg chg="add">
          <ac:chgData name="Cristian Bravo Roman" userId="ef534742-58a5-4485-8d9f-a65b140ed87f" providerId="ADAL" clId="{0C1575CB-27C7-4E85-B036-70DF033CCFB4}" dt="2023-05-31T14:21:50.518" v="126" actId="26606"/>
          <ac:spMkLst>
            <pc:docMk/>
            <pc:sldMk cId="454797624" sldId="271"/>
            <ac:spMk id="15" creationId="{73B90B8B-F76B-4130-8370-38033EEACB93}"/>
          </ac:spMkLst>
        </pc:spChg>
        <pc:spChg chg="add">
          <ac:chgData name="Cristian Bravo Roman" userId="ef534742-58a5-4485-8d9f-a65b140ed87f" providerId="ADAL" clId="{0C1575CB-27C7-4E85-B036-70DF033CCFB4}" dt="2023-05-31T14:21:50.518" v="126" actId="26606"/>
          <ac:spMkLst>
            <pc:docMk/>
            <pc:sldMk cId="454797624" sldId="271"/>
            <ac:spMk id="17" creationId="{91C67939-3FD0-4B45-8AA4-9FE55C7EE127}"/>
          </ac:spMkLst>
        </pc:spChg>
        <pc:spChg chg="add del">
          <ac:chgData name="Cristian Bravo Roman" userId="ef534742-58a5-4485-8d9f-a65b140ed87f" providerId="ADAL" clId="{0C1575CB-27C7-4E85-B036-70DF033CCFB4}" dt="2023-05-31T14:21:37.997" v="121"/>
          <ac:spMkLst>
            <pc:docMk/>
            <pc:sldMk cId="454797624" sldId="271"/>
            <ac:spMk id="18" creationId="{73B90B8B-F76B-4130-8370-38033EEACB93}"/>
          </ac:spMkLst>
        </pc:spChg>
        <pc:spChg chg="add">
          <ac:chgData name="Cristian Bravo Roman" userId="ef534742-58a5-4485-8d9f-a65b140ed87f" providerId="ADAL" clId="{0C1575CB-27C7-4E85-B036-70DF033CCFB4}" dt="2023-05-31T14:21:50.518" v="126" actId="26606"/>
          <ac:spMkLst>
            <pc:docMk/>
            <pc:sldMk cId="454797624" sldId="271"/>
            <ac:spMk id="19" creationId="{0981A96A-A87C-4F87-845A-3B0A6529F543}"/>
          </ac:spMkLst>
        </pc:spChg>
        <pc:spChg chg="add del">
          <ac:chgData name="Cristian Bravo Roman" userId="ef534742-58a5-4485-8d9f-a65b140ed87f" providerId="ADAL" clId="{0C1575CB-27C7-4E85-B036-70DF033CCFB4}" dt="2023-05-31T14:21:37.997" v="121"/>
          <ac:spMkLst>
            <pc:docMk/>
            <pc:sldMk cId="454797624" sldId="271"/>
            <ac:spMk id="22" creationId="{91C67939-3FD0-4B45-8AA4-9FE55C7EE127}"/>
          </ac:spMkLst>
        </pc:spChg>
        <pc:spChg chg="add del">
          <ac:chgData name="Cristian Bravo Roman" userId="ef534742-58a5-4485-8d9f-a65b140ed87f" providerId="ADAL" clId="{0C1575CB-27C7-4E85-B036-70DF033CCFB4}" dt="2023-05-31T14:21:37.997" v="121"/>
          <ac:spMkLst>
            <pc:docMk/>
            <pc:sldMk cId="454797624" sldId="271"/>
            <ac:spMk id="24" creationId="{0981A96A-A87C-4F87-845A-3B0A6529F543}"/>
          </ac:spMkLst>
        </pc:spChg>
        <pc:picChg chg="mod ord">
          <ac:chgData name="Cristian Bravo Roman" userId="ef534742-58a5-4485-8d9f-a65b140ed87f" providerId="ADAL" clId="{0C1575CB-27C7-4E85-B036-70DF033CCFB4}" dt="2023-05-31T14:21:50.518" v="126" actId="26606"/>
          <ac:picMkLst>
            <pc:docMk/>
            <pc:sldMk cId="454797624" sldId="271"/>
            <ac:picMk id="11" creationId="{AF1A58F3-C8B8-DF86-B185-E7D2B40886EC}"/>
          </ac:picMkLst>
        </pc:picChg>
        <pc:picChg chg="mod">
          <ac:chgData name="Cristian Bravo Roman" userId="ef534742-58a5-4485-8d9f-a65b140ed87f" providerId="ADAL" clId="{0C1575CB-27C7-4E85-B036-70DF033CCFB4}" dt="2023-05-31T14:21:50.512" v="125" actId="26606"/>
          <ac:picMkLst>
            <pc:docMk/>
            <pc:sldMk cId="454797624" sldId="271"/>
            <ac:picMk id="13" creationId="{AE5138FC-375D-1461-9496-DB0DE3BBF2CE}"/>
          </ac:picMkLst>
        </pc:picChg>
        <pc:cxnChg chg="add">
          <ac:chgData name="Cristian Bravo Roman" userId="ef534742-58a5-4485-8d9f-a65b140ed87f" providerId="ADAL" clId="{0C1575CB-27C7-4E85-B036-70DF033CCFB4}" dt="2023-05-31T14:21:50.518" v="126" actId="26606"/>
          <ac:cxnSpMkLst>
            <pc:docMk/>
            <pc:sldMk cId="454797624" sldId="271"/>
            <ac:cxnSpMk id="16" creationId="{C2D93264-3FF9-4175-A7FA-F927F0F77AA0}"/>
          </ac:cxnSpMkLst>
        </pc:cxnChg>
        <pc:cxnChg chg="add del">
          <ac:chgData name="Cristian Bravo Roman" userId="ef534742-58a5-4485-8d9f-a65b140ed87f" providerId="ADAL" clId="{0C1575CB-27C7-4E85-B036-70DF033CCFB4}" dt="2023-05-31T14:21:37.997" v="121"/>
          <ac:cxnSpMkLst>
            <pc:docMk/>
            <pc:sldMk cId="454797624" sldId="271"/>
            <ac:cxnSpMk id="20" creationId="{C2D93264-3FF9-4175-A7FA-F927F0F77AA0}"/>
          </ac:cxnSpMkLst>
        </pc:cxnChg>
      </pc:sldChg>
      <pc:sldChg chg="del">
        <pc:chgData name="Cristian Bravo Roman" userId="ef534742-58a5-4485-8d9f-a65b140ed87f" providerId="ADAL" clId="{0C1575CB-27C7-4E85-B036-70DF033CCFB4}" dt="2023-05-31T14:15:32.215" v="2" actId="47"/>
        <pc:sldMkLst>
          <pc:docMk/>
          <pc:sldMk cId="1377862254" sldId="271"/>
        </pc:sldMkLst>
      </pc:sldChg>
      <pc:sldChg chg="addSp delSp modSp add mod setBg delDesignElem chgLayout">
        <pc:chgData name="Cristian Bravo Roman" userId="ef534742-58a5-4485-8d9f-a65b140ed87f" providerId="ADAL" clId="{0C1575CB-27C7-4E85-B036-70DF033CCFB4}" dt="2023-05-31T14:22:51.463" v="150" actId="1076"/>
        <pc:sldMkLst>
          <pc:docMk/>
          <pc:sldMk cId="2677389665" sldId="272"/>
        </pc:sldMkLst>
        <pc:spChg chg="add del mod">
          <ac:chgData name="Cristian Bravo Roman" userId="ef534742-58a5-4485-8d9f-a65b140ed87f" providerId="ADAL" clId="{0C1575CB-27C7-4E85-B036-70DF033CCFB4}" dt="2023-05-31T14:21:57.156" v="127"/>
          <ac:spMkLst>
            <pc:docMk/>
            <pc:sldMk cId="2677389665" sldId="272"/>
            <ac:spMk id="2" creationId="{6CD05AC9-ACC3-0B8C-8F68-CF8263F9A99D}"/>
          </ac:spMkLst>
        </pc:spChg>
        <pc:spChg chg="add mod ord">
          <ac:chgData name="Cristian Bravo Roman" userId="ef534742-58a5-4485-8d9f-a65b140ed87f" providerId="ADAL" clId="{0C1575CB-27C7-4E85-B036-70DF033CCFB4}" dt="2023-05-31T14:22:36.057" v="142" actId="700"/>
          <ac:spMkLst>
            <pc:docMk/>
            <pc:sldMk cId="2677389665" sldId="272"/>
            <ac:spMk id="3" creationId="{5BBF4BA5-1799-ACAA-39C4-993E45655069}"/>
          </ac:spMkLst>
        </pc:spChg>
        <pc:spChg chg="mod">
          <ac:chgData name="Cristian Bravo Roman" userId="ef534742-58a5-4485-8d9f-a65b140ed87f" providerId="ADAL" clId="{0C1575CB-27C7-4E85-B036-70DF033CCFB4}" dt="2023-05-31T14:22:47" v="147" actId="14100"/>
          <ac:spMkLst>
            <pc:docMk/>
            <pc:sldMk cId="2677389665" sldId="272"/>
            <ac:spMk id="4" creationId="{4FA77208-E265-482C-F968-98E3D578E226}"/>
          </ac:spMkLst>
        </pc:spChg>
        <pc:spChg chg="add del mod">
          <ac:chgData name="Cristian Bravo Roman" userId="ef534742-58a5-4485-8d9f-a65b140ed87f" providerId="ADAL" clId="{0C1575CB-27C7-4E85-B036-70DF033CCFB4}" dt="2023-05-31T14:22:09.195" v="134"/>
          <ac:spMkLst>
            <pc:docMk/>
            <pc:sldMk cId="2677389665" sldId="272"/>
            <ac:spMk id="6" creationId="{373A1C1C-D72A-C99B-478C-A74F62BF9A71}"/>
          </ac:spMkLst>
        </pc:spChg>
        <pc:spChg chg="add del mod">
          <ac:chgData name="Cristian Bravo Roman" userId="ef534742-58a5-4485-8d9f-a65b140ed87f" providerId="ADAL" clId="{0C1575CB-27C7-4E85-B036-70DF033CCFB4}" dt="2023-05-31T14:22:09.195" v="134"/>
          <ac:spMkLst>
            <pc:docMk/>
            <pc:sldMk cId="2677389665" sldId="272"/>
            <ac:spMk id="8" creationId="{224922EB-97C1-319B-5A42-0D4BF16F67A2}"/>
          </ac:spMkLst>
        </pc:spChg>
        <pc:spChg chg="mod">
          <ac:chgData name="Cristian Bravo Roman" userId="ef534742-58a5-4485-8d9f-a65b140ed87f" providerId="ADAL" clId="{0C1575CB-27C7-4E85-B036-70DF033CCFB4}" dt="2023-05-31T14:22:05.299" v="129" actId="21"/>
          <ac:spMkLst>
            <pc:docMk/>
            <pc:sldMk cId="2677389665" sldId="272"/>
            <ac:spMk id="9" creationId="{667EFE4C-39BB-FC76-F3D8-8A49AE77913D}"/>
          </ac:spMkLst>
        </pc:spChg>
        <pc:spChg chg="add del">
          <ac:chgData name="Cristian Bravo Roman" userId="ef534742-58a5-4485-8d9f-a65b140ed87f" providerId="ADAL" clId="{0C1575CB-27C7-4E85-B036-70DF033CCFB4}" dt="2023-05-31T14:22:27.465" v="140" actId="26606"/>
          <ac:spMkLst>
            <pc:docMk/>
            <pc:sldMk cId="2677389665" sldId="272"/>
            <ac:spMk id="14" creationId="{E5958DBC-F4DA-42A8-8C52-860179790ECD}"/>
          </ac:spMkLst>
        </pc:spChg>
        <pc:spChg chg="add del">
          <ac:chgData name="Cristian Bravo Roman" userId="ef534742-58a5-4485-8d9f-a65b140ed87f" providerId="ADAL" clId="{0C1575CB-27C7-4E85-B036-70DF033CCFB4}" dt="2023-05-31T14:22:27.465" v="140" actId="26606"/>
          <ac:spMkLst>
            <pc:docMk/>
            <pc:sldMk cId="2677389665" sldId="272"/>
            <ac:spMk id="18" creationId="{51DDD252-D7C8-4CE5-9C61-D60D722BC217}"/>
          </ac:spMkLst>
        </pc:spChg>
        <pc:spChg chg="add del">
          <ac:chgData name="Cristian Bravo Roman" userId="ef534742-58a5-4485-8d9f-a65b140ed87f" providerId="ADAL" clId="{0C1575CB-27C7-4E85-B036-70DF033CCFB4}" dt="2023-05-31T14:22:27.465" v="140" actId="26606"/>
          <ac:spMkLst>
            <pc:docMk/>
            <pc:sldMk cId="2677389665" sldId="272"/>
            <ac:spMk id="20" creationId="{2FBD75F5-C49C-4F6A-8D43-7A5939C23307}"/>
          </ac:spMkLst>
        </pc:spChg>
        <pc:spChg chg="add del">
          <ac:chgData name="Cristian Bravo Roman" userId="ef534742-58a5-4485-8d9f-a65b140ed87f" providerId="ADAL" clId="{0C1575CB-27C7-4E85-B036-70DF033CCFB4}" dt="2023-05-31T14:22:36.057" v="142" actId="700"/>
          <ac:spMkLst>
            <pc:docMk/>
            <pc:sldMk cId="2677389665" sldId="272"/>
            <ac:spMk id="22" creationId="{73B90B8B-F76B-4130-8370-38033EEACB93}"/>
          </ac:spMkLst>
        </pc:spChg>
        <pc:spChg chg="add del">
          <ac:chgData name="Cristian Bravo Roman" userId="ef534742-58a5-4485-8d9f-a65b140ed87f" providerId="ADAL" clId="{0C1575CB-27C7-4E85-B036-70DF033CCFB4}" dt="2023-05-31T14:22:36.057" v="142" actId="700"/>
          <ac:spMkLst>
            <pc:docMk/>
            <pc:sldMk cId="2677389665" sldId="272"/>
            <ac:spMk id="24" creationId="{91C67939-3FD0-4B45-8AA4-9FE55C7EE127}"/>
          </ac:spMkLst>
        </pc:spChg>
        <pc:spChg chg="add del">
          <ac:chgData name="Cristian Bravo Roman" userId="ef534742-58a5-4485-8d9f-a65b140ed87f" providerId="ADAL" clId="{0C1575CB-27C7-4E85-B036-70DF033CCFB4}" dt="2023-05-31T14:22:36.057" v="142" actId="700"/>
          <ac:spMkLst>
            <pc:docMk/>
            <pc:sldMk cId="2677389665" sldId="272"/>
            <ac:spMk id="25" creationId="{0981A96A-A87C-4F87-845A-3B0A6529F543}"/>
          </ac:spMkLst>
        </pc:spChg>
        <pc:picChg chg="mod ord">
          <ac:chgData name="Cristian Bravo Roman" userId="ef534742-58a5-4485-8d9f-a65b140ed87f" providerId="ADAL" clId="{0C1575CB-27C7-4E85-B036-70DF033CCFB4}" dt="2023-05-31T14:22:51.463" v="150" actId="1076"/>
          <ac:picMkLst>
            <pc:docMk/>
            <pc:sldMk cId="2677389665" sldId="272"/>
            <ac:picMk id="5" creationId="{50046B50-48DA-4E40-14F5-169AAAB1D17C}"/>
          </ac:picMkLst>
        </pc:picChg>
        <pc:picChg chg="mod">
          <ac:chgData name="Cristian Bravo Roman" userId="ef534742-58a5-4485-8d9f-a65b140ed87f" providerId="ADAL" clId="{0C1575CB-27C7-4E85-B036-70DF033CCFB4}" dt="2023-05-31T14:22:48.279" v="148" actId="1076"/>
          <ac:picMkLst>
            <pc:docMk/>
            <pc:sldMk cId="2677389665" sldId="272"/>
            <ac:picMk id="7" creationId="{202150E6-9973-BD50-6FDF-DAE3912448B5}"/>
          </ac:picMkLst>
        </pc:picChg>
        <pc:cxnChg chg="add del">
          <ac:chgData name="Cristian Bravo Roman" userId="ef534742-58a5-4485-8d9f-a65b140ed87f" providerId="ADAL" clId="{0C1575CB-27C7-4E85-B036-70DF033CCFB4}" dt="2023-05-31T14:22:27.465" v="140" actId="26606"/>
          <ac:cxnSpMkLst>
            <pc:docMk/>
            <pc:sldMk cId="2677389665" sldId="272"/>
            <ac:cxnSpMk id="16" creationId="{79FCC9A9-2031-4283-9B27-34B62BB7F305}"/>
          </ac:cxnSpMkLst>
        </pc:cxnChg>
        <pc:cxnChg chg="add del">
          <ac:chgData name="Cristian Bravo Roman" userId="ef534742-58a5-4485-8d9f-a65b140ed87f" providerId="ADAL" clId="{0C1575CB-27C7-4E85-B036-70DF033CCFB4}" dt="2023-05-31T14:22:36.057" v="142" actId="700"/>
          <ac:cxnSpMkLst>
            <pc:docMk/>
            <pc:sldMk cId="2677389665" sldId="272"/>
            <ac:cxnSpMk id="23" creationId="{C2D93264-3FF9-4175-A7FA-F927F0F77AA0}"/>
          </ac:cxnSpMkLst>
        </pc:cxnChg>
      </pc:sldChg>
      <pc:sldChg chg="delSp add del setBg delDesignElem">
        <pc:chgData name="Cristian Bravo Roman" userId="ef534742-58a5-4485-8d9f-a65b140ed87f" providerId="ADAL" clId="{0C1575CB-27C7-4E85-B036-70DF033CCFB4}" dt="2023-05-31T14:23:20.434" v="169" actId="47"/>
        <pc:sldMkLst>
          <pc:docMk/>
          <pc:sldMk cId="4226447812" sldId="273"/>
        </pc:sldMkLst>
        <pc:spChg chg="del">
          <ac:chgData name="Cristian Bravo Roman" userId="ef534742-58a5-4485-8d9f-a65b140ed87f" providerId="ADAL" clId="{0C1575CB-27C7-4E85-B036-70DF033CCFB4}" dt="2023-05-31T14:15:44.844" v="14"/>
          <ac:spMkLst>
            <pc:docMk/>
            <pc:sldMk cId="4226447812" sldId="273"/>
            <ac:spMk id="10" creationId="{5DD103AA-7536-490B-973F-73CA63A7ED09}"/>
          </ac:spMkLst>
        </pc:spChg>
      </pc:sldChg>
      <pc:sldChg chg="addSp delSp modSp add mod setBg modClrScheme delDesignElem chgLayout">
        <pc:chgData name="Cristian Bravo Roman" userId="ef534742-58a5-4485-8d9f-a65b140ed87f" providerId="ADAL" clId="{0C1575CB-27C7-4E85-B036-70DF033CCFB4}" dt="2023-05-31T14:24:52.924" v="208" actId="27636"/>
        <pc:sldMkLst>
          <pc:docMk/>
          <pc:sldMk cId="2597098145" sldId="274"/>
        </pc:sldMkLst>
        <pc:spChg chg="del mod ord">
          <ac:chgData name="Cristian Bravo Roman" userId="ef534742-58a5-4485-8d9f-a65b140ed87f" providerId="ADAL" clId="{0C1575CB-27C7-4E85-B036-70DF033CCFB4}" dt="2023-05-31T14:23:33.671" v="175" actId="700"/>
          <ac:spMkLst>
            <pc:docMk/>
            <pc:sldMk cId="2597098145" sldId="274"/>
            <ac:spMk id="2" creationId="{91F1B50A-7D8F-A072-7842-675FC759251D}"/>
          </ac:spMkLst>
        </pc:spChg>
        <pc:spChg chg="add del mod">
          <ac:chgData name="Cristian Bravo Roman" userId="ef534742-58a5-4485-8d9f-a65b140ed87f" providerId="ADAL" clId="{0C1575CB-27C7-4E85-B036-70DF033CCFB4}" dt="2023-05-31T14:23:26.680" v="171"/>
          <ac:spMkLst>
            <pc:docMk/>
            <pc:sldMk cId="2597098145" sldId="274"/>
            <ac:spMk id="3" creationId="{7D07431E-F354-C4C7-B952-3CA00600C855}"/>
          </ac:spMkLst>
        </pc:spChg>
        <pc:spChg chg="add del mod">
          <ac:chgData name="Cristian Bravo Roman" userId="ef534742-58a5-4485-8d9f-a65b140ed87f" providerId="ADAL" clId="{0C1575CB-27C7-4E85-B036-70DF033CCFB4}" dt="2023-05-31T14:23:26.680" v="171"/>
          <ac:spMkLst>
            <pc:docMk/>
            <pc:sldMk cId="2597098145" sldId="274"/>
            <ac:spMk id="4" creationId="{556504C7-7362-BB5E-5C99-FB0F5D5BC3F3}"/>
          </ac:spMkLst>
        </pc:spChg>
        <pc:spChg chg="add mod">
          <ac:chgData name="Cristian Bravo Roman" userId="ef534742-58a5-4485-8d9f-a65b140ed87f" providerId="ADAL" clId="{0C1575CB-27C7-4E85-B036-70DF033CCFB4}" dt="2023-05-31T14:24:52.924" v="208" actId="27636"/>
          <ac:spMkLst>
            <pc:docMk/>
            <pc:sldMk cId="2597098145" sldId="274"/>
            <ac:spMk id="7" creationId="{508188BB-948B-D9E2-0270-68B482A8CE24}"/>
          </ac:spMkLst>
        </pc:spChg>
        <pc:spChg chg="add del">
          <ac:chgData name="Cristian Bravo Roman" userId="ef534742-58a5-4485-8d9f-a65b140ed87f" providerId="ADAL" clId="{0C1575CB-27C7-4E85-B036-70DF033CCFB4}" dt="2023-05-31T14:24:06.237" v="193" actId="26606"/>
          <ac:spMkLst>
            <pc:docMk/>
            <pc:sldMk cId="2597098145" sldId="274"/>
            <ac:spMk id="12" creationId="{7D379150-F6B4-45C8-BE10-6B278AD400EB}"/>
          </ac:spMkLst>
        </pc:spChg>
        <pc:spChg chg="add del">
          <ac:chgData name="Cristian Bravo Roman" userId="ef534742-58a5-4485-8d9f-a65b140ed87f" providerId="ADAL" clId="{0C1575CB-27C7-4E85-B036-70DF033CCFB4}" dt="2023-05-31T14:24:06.237" v="193" actId="26606"/>
          <ac:spMkLst>
            <pc:docMk/>
            <pc:sldMk cId="2597098145" sldId="274"/>
            <ac:spMk id="14" creationId="{5FFCF544-A370-4A5D-A95F-CA6E0E7191E6}"/>
          </ac:spMkLst>
        </pc:spChg>
        <pc:spChg chg="add del">
          <ac:chgData name="Cristian Bravo Roman" userId="ef534742-58a5-4485-8d9f-a65b140ed87f" providerId="ADAL" clId="{0C1575CB-27C7-4E85-B036-70DF033CCFB4}" dt="2023-05-31T14:24:06.237" v="193" actId="26606"/>
          <ac:spMkLst>
            <pc:docMk/>
            <pc:sldMk cId="2597098145" sldId="274"/>
            <ac:spMk id="18" creationId="{284B70D5-875B-433D-BDBD-1522A85D6C1D}"/>
          </ac:spMkLst>
        </pc:spChg>
        <pc:spChg chg="add del">
          <ac:chgData name="Cristian Bravo Roman" userId="ef534742-58a5-4485-8d9f-a65b140ed87f" providerId="ADAL" clId="{0C1575CB-27C7-4E85-B036-70DF033CCFB4}" dt="2023-05-31T14:24:06.237" v="193" actId="26606"/>
          <ac:spMkLst>
            <pc:docMk/>
            <pc:sldMk cId="2597098145" sldId="274"/>
            <ac:spMk id="22" creationId="{1E299956-A9E7-4FC1-A0B1-D590CA9730E8}"/>
          </ac:spMkLst>
        </pc:spChg>
        <pc:spChg chg="add del">
          <ac:chgData name="Cristian Bravo Roman" userId="ef534742-58a5-4485-8d9f-a65b140ed87f" providerId="ADAL" clId="{0C1575CB-27C7-4E85-B036-70DF033CCFB4}" dt="2023-05-31T14:24:06.237" v="193" actId="26606"/>
          <ac:spMkLst>
            <pc:docMk/>
            <pc:sldMk cId="2597098145" sldId="274"/>
            <ac:spMk id="24" creationId="{17FC539C-B783-4B03-9F9E-D13430F3F64F}"/>
          </ac:spMkLst>
        </pc:spChg>
        <pc:spChg chg="add del">
          <ac:chgData name="Cristian Bravo Roman" userId="ef534742-58a5-4485-8d9f-a65b140ed87f" providerId="ADAL" clId="{0C1575CB-27C7-4E85-B036-70DF033CCFB4}" dt="2023-05-31T14:23:56.988" v="184" actId="26606"/>
          <ac:spMkLst>
            <pc:docMk/>
            <pc:sldMk cId="2597098145" sldId="274"/>
            <ac:spMk id="29" creationId="{600B5AE2-C5CC-499C-8F2D-249888BE22C2}"/>
          </ac:spMkLst>
        </pc:spChg>
        <pc:spChg chg="add del">
          <ac:chgData name="Cristian Bravo Roman" userId="ef534742-58a5-4485-8d9f-a65b140ed87f" providerId="ADAL" clId="{0C1575CB-27C7-4E85-B036-70DF033CCFB4}" dt="2023-05-31T14:23:56.988" v="184" actId="26606"/>
          <ac:spMkLst>
            <pc:docMk/>
            <pc:sldMk cId="2597098145" sldId="274"/>
            <ac:spMk id="31" creationId="{BA7A3698-B350-40E5-8475-9BCC41A089FC}"/>
          </ac:spMkLst>
        </pc:spChg>
        <pc:spChg chg="add del">
          <ac:chgData name="Cristian Bravo Roman" userId="ef534742-58a5-4485-8d9f-a65b140ed87f" providerId="ADAL" clId="{0C1575CB-27C7-4E85-B036-70DF033CCFB4}" dt="2023-05-31T14:23:56.988" v="184" actId="26606"/>
          <ac:spMkLst>
            <pc:docMk/>
            <pc:sldMk cId="2597098145" sldId="274"/>
            <ac:spMk id="35" creationId="{10162E77-11AD-44A7-84EC-40C59EEFBD2E}"/>
          </ac:spMkLst>
        </pc:spChg>
        <pc:spChg chg="add del">
          <ac:chgData name="Cristian Bravo Roman" userId="ef534742-58a5-4485-8d9f-a65b140ed87f" providerId="ADAL" clId="{0C1575CB-27C7-4E85-B036-70DF033CCFB4}" dt="2023-05-31T14:23:56.988" v="184" actId="26606"/>
          <ac:spMkLst>
            <pc:docMk/>
            <pc:sldMk cId="2597098145" sldId="274"/>
            <ac:spMk id="39" creationId="{6329CBCE-21AE-419D-AC1F-8ACF510A6670}"/>
          </ac:spMkLst>
        </pc:spChg>
        <pc:spChg chg="add del">
          <ac:chgData name="Cristian Bravo Roman" userId="ef534742-58a5-4485-8d9f-a65b140ed87f" providerId="ADAL" clId="{0C1575CB-27C7-4E85-B036-70DF033CCFB4}" dt="2023-05-31T14:23:56.988" v="184" actId="26606"/>
          <ac:spMkLst>
            <pc:docMk/>
            <pc:sldMk cId="2597098145" sldId="274"/>
            <ac:spMk id="41" creationId="{FF2DA012-1414-493D-888F-5D99D0BDA322}"/>
          </ac:spMkLst>
        </pc:spChg>
        <pc:spChg chg="add del">
          <ac:chgData name="Cristian Bravo Roman" userId="ef534742-58a5-4485-8d9f-a65b140ed87f" providerId="ADAL" clId="{0C1575CB-27C7-4E85-B036-70DF033CCFB4}" dt="2023-05-31T14:23:57.574" v="186" actId="26606"/>
          <ac:spMkLst>
            <pc:docMk/>
            <pc:sldMk cId="2597098145" sldId="274"/>
            <ac:spMk id="43" creationId="{7D379150-F6B4-45C8-BE10-6B278AD400EB}"/>
          </ac:spMkLst>
        </pc:spChg>
        <pc:spChg chg="add del">
          <ac:chgData name="Cristian Bravo Roman" userId="ef534742-58a5-4485-8d9f-a65b140ed87f" providerId="ADAL" clId="{0C1575CB-27C7-4E85-B036-70DF033CCFB4}" dt="2023-05-31T14:23:57.574" v="186" actId="26606"/>
          <ac:spMkLst>
            <pc:docMk/>
            <pc:sldMk cId="2597098145" sldId="274"/>
            <ac:spMk id="44" creationId="{5FFCF544-A370-4A5D-A95F-CA6E0E7191E6}"/>
          </ac:spMkLst>
        </pc:spChg>
        <pc:spChg chg="add del">
          <ac:chgData name="Cristian Bravo Roman" userId="ef534742-58a5-4485-8d9f-a65b140ed87f" providerId="ADAL" clId="{0C1575CB-27C7-4E85-B036-70DF033CCFB4}" dt="2023-05-31T14:23:57.574" v="186" actId="26606"/>
          <ac:spMkLst>
            <pc:docMk/>
            <pc:sldMk cId="2597098145" sldId="274"/>
            <ac:spMk id="46" creationId="{44CC594A-A820-450F-B363-C19201FCFEC6}"/>
          </ac:spMkLst>
        </pc:spChg>
        <pc:spChg chg="add del">
          <ac:chgData name="Cristian Bravo Roman" userId="ef534742-58a5-4485-8d9f-a65b140ed87f" providerId="ADAL" clId="{0C1575CB-27C7-4E85-B036-70DF033CCFB4}" dt="2023-05-31T14:23:57.574" v="186" actId="26606"/>
          <ac:spMkLst>
            <pc:docMk/>
            <pc:sldMk cId="2597098145" sldId="274"/>
            <ac:spMk id="47" creationId="{59FAB3DA-E9ED-4574-ABCC-378BC0FF1BBC}"/>
          </ac:spMkLst>
        </pc:spChg>
        <pc:spChg chg="add del">
          <ac:chgData name="Cristian Bravo Roman" userId="ef534742-58a5-4485-8d9f-a65b140ed87f" providerId="ADAL" clId="{0C1575CB-27C7-4E85-B036-70DF033CCFB4}" dt="2023-05-31T14:23:57.574" v="186" actId="26606"/>
          <ac:spMkLst>
            <pc:docMk/>
            <pc:sldMk cId="2597098145" sldId="274"/>
            <ac:spMk id="48" creationId="{53B8D6B0-55D6-48DC-86D8-FD95D5F118AB}"/>
          </ac:spMkLst>
        </pc:spChg>
        <pc:spChg chg="add del">
          <ac:chgData name="Cristian Bravo Roman" userId="ef534742-58a5-4485-8d9f-a65b140ed87f" providerId="ADAL" clId="{0C1575CB-27C7-4E85-B036-70DF033CCFB4}" dt="2023-05-31T14:23:58.332" v="188" actId="26606"/>
          <ac:spMkLst>
            <pc:docMk/>
            <pc:sldMk cId="2597098145" sldId="274"/>
            <ac:spMk id="50" creationId="{7D379150-F6B4-45C8-BE10-6B278AD400EB}"/>
          </ac:spMkLst>
        </pc:spChg>
        <pc:spChg chg="add del">
          <ac:chgData name="Cristian Bravo Roman" userId="ef534742-58a5-4485-8d9f-a65b140ed87f" providerId="ADAL" clId="{0C1575CB-27C7-4E85-B036-70DF033CCFB4}" dt="2023-05-31T14:23:58.332" v="188" actId="26606"/>
          <ac:spMkLst>
            <pc:docMk/>
            <pc:sldMk cId="2597098145" sldId="274"/>
            <ac:spMk id="51" creationId="{5FFCF544-A370-4A5D-A95F-CA6E0E7191E6}"/>
          </ac:spMkLst>
        </pc:spChg>
        <pc:spChg chg="add del">
          <ac:chgData name="Cristian Bravo Roman" userId="ef534742-58a5-4485-8d9f-a65b140ed87f" providerId="ADAL" clId="{0C1575CB-27C7-4E85-B036-70DF033CCFB4}" dt="2023-05-31T14:23:58.332" v="188" actId="26606"/>
          <ac:spMkLst>
            <pc:docMk/>
            <pc:sldMk cId="2597098145" sldId="274"/>
            <ac:spMk id="53" creationId="{C33BF9DD-8A45-4EEE-B231-0A14D322E5F9}"/>
          </ac:spMkLst>
        </pc:spChg>
        <pc:spChg chg="add del">
          <ac:chgData name="Cristian Bravo Roman" userId="ef534742-58a5-4485-8d9f-a65b140ed87f" providerId="ADAL" clId="{0C1575CB-27C7-4E85-B036-70DF033CCFB4}" dt="2023-05-31T14:23:58.332" v="188" actId="26606"/>
          <ac:spMkLst>
            <pc:docMk/>
            <pc:sldMk cId="2597098145" sldId="274"/>
            <ac:spMk id="55" creationId="{D5FBCAC9-BD8B-4F3B-AD74-EF37D4211349}"/>
          </ac:spMkLst>
        </pc:spChg>
        <pc:spChg chg="add del">
          <ac:chgData name="Cristian Bravo Roman" userId="ef534742-58a5-4485-8d9f-a65b140ed87f" providerId="ADAL" clId="{0C1575CB-27C7-4E85-B036-70DF033CCFB4}" dt="2023-05-31T14:23:58.332" v="188" actId="26606"/>
          <ac:spMkLst>
            <pc:docMk/>
            <pc:sldMk cId="2597098145" sldId="274"/>
            <ac:spMk id="56" creationId="{9556C5A8-AD7E-4CE7-87BE-9EA3B5E1786F}"/>
          </ac:spMkLst>
        </pc:spChg>
        <pc:spChg chg="add del">
          <ac:chgData name="Cristian Bravo Roman" userId="ef534742-58a5-4485-8d9f-a65b140ed87f" providerId="ADAL" clId="{0C1575CB-27C7-4E85-B036-70DF033CCFB4}" dt="2023-05-31T14:24:01.590" v="190" actId="26606"/>
          <ac:spMkLst>
            <pc:docMk/>
            <pc:sldMk cId="2597098145" sldId="274"/>
            <ac:spMk id="58" creationId="{7D379150-F6B4-45C8-BE10-6B278AD400EB}"/>
          </ac:spMkLst>
        </pc:spChg>
        <pc:spChg chg="add del">
          <ac:chgData name="Cristian Bravo Roman" userId="ef534742-58a5-4485-8d9f-a65b140ed87f" providerId="ADAL" clId="{0C1575CB-27C7-4E85-B036-70DF033CCFB4}" dt="2023-05-31T14:24:01.590" v="190" actId="26606"/>
          <ac:spMkLst>
            <pc:docMk/>
            <pc:sldMk cId="2597098145" sldId="274"/>
            <ac:spMk id="59" creationId="{5FFCF544-A370-4A5D-A95F-CA6E0E7191E6}"/>
          </ac:spMkLst>
        </pc:spChg>
        <pc:spChg chg="add del">
          <ac:chgData name="Cristian Bravo Roman" userId="ef534742-58a5-4485-8d9f-a65b140ed87f" providerId="ADAL" clId="{0C1575CB-27C7-4E85-B036-70DF033CCFB4}" dt="2023-05-31T14:24:01.590" v="190" actId="26606"/>
          <ac:spMkLst>
            <pc:docMk/>
            <pc:sldMk cId="2597098145" sldId="274"/>
            <ac:spMk id="61" creationId="{44CC594A-A820-450F-B363-C19201FCFEC6}"/>
          </ac:spMkLst>
        </pc:spChg>
        <pc:spChg chg="add del">
          <ac:chgData name="Cristian Bravo Roman" userId="ef534742-58a5-4485-8d9f-a65b140ed87f" providerId="ADAL" clId="{0C1575CB-27C7-4E85-B036-70DF033CCFB4}" dt="2023-05-31T14:24:01.590" v="190" actId="26606"/>
          <ac:spMkLst>
            <pc:docMk/>
            <pc:sldMk cId="2597098145" sldId="274"/>
            <ac:spMk id="62" creationId="{59FAB3DA-E9ED-4574-ABCC-378BC0FF1BBC}"/>
          </ac:spMkLst>
        </pc:spChg>
        <pc:spChg chg="add del">
          <ac:chgData name="Cristian Bravo Roman" userId="ef534742-58a5-4485-8d9f-a65b140ed87f" providerId="ADAL" clId="{0C1575CB-27C7-4E85-B036-70DF033CCFB4}" dt="2023-05-31T14:24:01.590" v="190" actId="26606"/>
          <ac:spMkLst>
            <pc:docMk/>
            <pc:sldMk cId="2597098145" sldId="274"/>
            <ac:spMk id="63" creationId="{53B8D6B0-55D6-48DC-86D8-FD95D5F118AB}"/>
          </ac:spMkLst>
        </pc:spChg>
        <pc:spChg chg="add del">
          <ac:chgData name="Cristian Bravo Roman" userId="ef534742-58a5-4485-8d9f-a65b140ed87f" providerId="ADAL" clId="{0C1575CB-27C7-4E85-B036-70DF033CCFB4}" dt="2023-05-31T14:24:06.229" v="192" actId="26606"/>
          <ac:spMkLst>
            <pc:docMk/>
            <pc:sldMk cId="2597098145" sldId="274"/>
            <ac:spMk id="65" creationId="{7D379150-F6B4-45C8-BE10-6B278AD400EB}"/>
          </ac:spMkLst>
        </pc:spChg>
        <pc:spChg chg="add del">
          <ac:chgData name="Cristian Bravo Roman" userId="ef534742-58a5-4485-8d9f-a65b140ed87f" providerId="ADAL" clId="{0C1575CB-27C7-4E85-B036-70DF033CCFB4}" dt="2023-05-31T14:24:06.229" v="192" actId="26606"/>
          <ac:spMkLst>
            <pc:docMk/>
            <pc:sldMk cId="2597098145" sldId="274"/>
            <ac:spMk id="66" creationId="{5FFCF544-A370-4A5D-A95F-CA6E0E7191E6}"/>
          </ac:spMkLst>
        </pc:spChg>
        <pc:spChg chg="add del">
          <ac:chgData name="Cristian Bravo Roman" userId="ef534742-58a5-4485-8d9f-a65b140ed87f" providerId="ADAL" clId="{0C1575CB-27C7-4E85-B036-70DF033CCFB4}" dt="2023-05-31T14:24:06.229" v="192" actId="26606"/>
          <ac:spMkLst>
            <pc:docMk/>
            <pc:sldMk cId="2597098145" sldId="274"/>
            <ac:spMk id="68" creationId="{284B70D5-875B-433D-BDBD-1522A85D6C1D}"/>
          </ac:spMkLst>
        </pc:spChg>
        <pc:spChg chg="add del">
          <ac:chgData name="Cristian Bravo Roman" userId="ef534742-58a5-4485-8d9f-a65b140ed87f" providerId="ADAL" clId="{0C1575CB-27C7-4E85-B036-70DF033CCFB4}" dt="2023-05-31T14:24:06.229" v="192" actId="26606"/>
          <ac:spMkLst>
            <pc:docMk/>
            <pc:sldMk cId="2597098145" sldId="274"/>
            <ac:spMk id="70" creationId="{1E299956-A9E7-4FC1-A0B1-D590CA9730E8}"/>
          </ac:spMkLst>
        </pc:spChg>
        <pc:spChg chg="add del">
          <ac:chgData name="Cristian Bravo Roman" userId="ef534742-58a5-4485-8d9f-a65b140ed87f" providerId="ADAL" clId="{0C1575CB-27C7-4E85-B036-70DF033CCFB4}" dt="2023-05-31T14:24:06.229" v="192" actId="26606"/>
          <ac:spMkLst>
            <pc:docMk/>
            <pc:sldMk cId="2597098145" sldId="274"/>
            <ac:spMk id="71" creationId="{17FC539C-B783-4B03-9F9E-D13430F3F64F}"/>
          </ac:spMkLst>
        </pc:spChg>
        <pc:spChg chg="add del">
          <ac:chgData name="Cristian Bravo Roman" userId="ef534742-58a5-4485-8d9f-a65b140ed87f" providerId="ADAL" clId="{0C1575CB-27C7-4E85-B036-70DF033CCFB4}" dt="2023-05-31T14:24:33.894" v="203"/>
          <ac:spMkLst>
            <pc:docMk/>
            <pc:sldMk cId="2597098145" sldId="274"/>
            <ac:spMk id="73" creationId="{7D379150-F6B4-45C8-BE10-6B278AD400EB}"/>
          </ac:spMkLst>
        </pc:spChg>
        <pc:spChg chg="add del">
          <ac:chgData name="Cristian Bravo Roman" userId="ef534742-58a5-4485-8d9f-a65b140ed87f" providerId="ADAL" clId="{0C1575CB-27C7-4E85-B036-70DF033CCFB4}" dt="2023-05-31T14:24:33.894" v="203"/>
          <ac:spMkLst>
            <pc:docMk/>
            <pc:sldMk cId="2597098145" sldId="274"/>
            <ac:spMk id="74" creationId="{5FFCF544-A370-4A5D-A95F-CA6E0E7191E6}"/>
          </ac:spMkLst>
        </pc:spChg>
        <pc:spChg chg="add del">
          <ac:chgData name="Cristian Bravo Roman" userId="ef534742-58a5-4485-8d9f-a65b140ed87f" providerId="ADAL" clId="{0C1575CB-27C7-4E85-B036-70DF033CCFB4}" dt="2023-05-31T14:24:33.894" v="203"/>
          <ac:spMkLst>
            <pc:docMk/>
            <pc:sldMk cId="2597098145" sldId="274"/>
            <ac:spMk id="76" creationId="{44CC594A-A820-450F-B363-C19201FCFEC6}"/>
          </ac:spMkLst>
        </pc:spChg>
        <pc:spChg chg="add del">
          <ac:chgData name="Cristian Bravo Roman" userId="ef534742-58a5-4485-8d9f-a65b140ed87f" providerId="ADAL" clId="{0C1575CB-27C7-4E85-B036-70DF033CCFB4}" dt="2023-05-31T14:24:33.894" v="203"/>
          <ac:spMkLst>
            <pc:docMk/>
            <pc:sldMk cId="2597098145" sldId="274"/>
            <ac:spMk id="77" creationId="{59FAB3DA-E9ED-4574-ABCC-378BC0FF1BBC}"/>
          </ac:spMkLst>
        </pc:spChg>
        <pc:spChg chg="add del">
          <ac:chgData name="Cristian Bravo Roman" userId="ef534742-58a5-4485-8d9f-a65b140ed87f" providerId="ADAL" clId="{0C1575CB-27C7-4E85-B036-70DF033CCFB4}" dt="2023-05-31T14:24:33.894" v="203"/>
          <ac:spMkLst>
            <pc:docMk/>
            <pc:sldMk cId="2597098145" sldId="274"/>
            <ac:spMk id="78" creationId="{53B8D6B0-55D6-48DC-86D8-FD95D5F118AB}"/>
          </ac:spMkLst>
        </pc:spChg>
        <pc:picChg chg="mod ord">
          <ac:chgData name="Cristian Bravo Roman" userId="ef534742-58a5-4485-8d9f-a65b140ed87f" providerId="ADAL" clId="{0C1575CB-27C7-4E85-B036-70DF033CCFB4}" dt="2023-05-31T14:24:33.894" v="203"/>
          <ac:picMkLst>
            <pc:docMk/>
            <pc:sldMk cId="2597098145" sldId="274"/>
            <ac:picMk id="5" creationId="{3974AFBB-13C0-B8CD-BD14-00B8F9BB50A4}"/>
          </ac:picMkLst>
        </pc:picChg>
        <pc:cxnChg chg="add del">
          <ac:chgData name="Cristian Bravo Roman" userId="ef534742-58a5-4485-8d9f-a65b140ed87f" providerId="ADAL" clId="{0C1575CB-27C7-4E85-B036-70DF033CCFB4}" dt="2023-05-31T14:24:06.237" v="193" actId="26606"/>
          <ac:cxnSpMkLst>
            <pc:docMk/>
            <pc:sldMk cId="2597098145" sldId="274"/>
            <ac:cxnSpMk id="16" creationId="{6EEB3B97-A638-498B-8083-54191CE71E01}"/>
          </ac:cxnSpMkLst>
        </pc:cxnChg>
        <pc:cxnChg chg="add del">
          <ac:chgData name="Cristian Bravo Roman" userId="ef534742-58a5-4485-8d9f-a65b140ed87f" providerId="ADAL" clId="{0C1575CB-27C7-4E85-B036-70DF033CCFB4}" dt="2023-05-31T14:24:06.237" v="193" actId="26606"/>
          <ac:cxnSpMkLst>
            <pc:docMk/>
            <pc:sldMk cId="2597098145" sldId="274"/>
            <ac:cxnSpMk id="20" creationId="{C947DF4A-614C-4B4C-8B80-E5B9D8E8CFED}"/>
          </ac:cxnSpMkLst>
        </pc:cxnChg>
        <pc:cxnChg chg="add del">
          <ac:chgData name="Cristian Bravo Roman" userId="ef534742-58a5-4485-8d9f-a65b140ed87f" providerId="ADAL" clId="{0C1575CB-27C7-4E85-B036-70DF033CCFB4}" dt="2023-05-31T14:23:56.988" v="184" actId="26606"/>
          <ac:cxnSpMkLst>
            <pc:docMk/>
            <pc:sldMk cId="2597098145" sldId="274"/>
            <ac:cxnSpMk id="33" creationId="{0AC655C7-EC94-4BE6-84C8-2F9EFBBB2789}"/>
          </ac:cxnSpMkLst>
        </pc:cxnChg>
        <pc:cxnChg chg="add del">
          <ac:chgData name="Cristian Bravo Roman" userId="ef534742-58a5-4485-8d9f-a65b140ed87f" providerId="ADAL" clId="{0C1575CB-27C7-4E85-B036-70DF033CCFB4}" dt="2023-05-31T14:23:56.988" v="184" actId="26606"/>
          <ac:cxnSpMkLst>
            <pc:docMk/>
            <pc:sldMk cId="2597098145" sldId="274"/>
            <ac:cxnSpMk id="37" creationId="{5AB158E9-1B40-4CD6-95F0-95CA11DF7B7A}"/>
          </ac:cxnSpMkLst>
        </pc:cxnChg>
        <pc:cxnChg chg="add del">
          <ac:chgData name="Cristian Bravo Roman" userId="ef534742-58a5-4485-8d9f-a65b140ed87f" providerId="ADAL" clId="{0C1575CB-27C7-4E85-B036-70DF033CCFB4}" dt="2023-05-31T14:23:57.574" v="186" actId="26606"/>
          <ac:cxnSpMkLst>
            <pc:docMk/>
            <pc:sldMk cId="2597098145" sldId="274"/>
            <ac:cxnSpMk id="45" creationId="{6EEB3B97-A638-498B-8083-54191CE71E01}"/>
          </ac:cxnSpMkLst>
        </pc:cxnChg>
        <pc:cxnChg chg="add del">
          <ac:chgData name="Cristian Bravo Roman" userId="ef534742-58a5-4485-8d9f-a65b140ed87f" providerId="ADAL" clId="{0C1575CB-27C7-4E85-B036-70DF033CCFB4}" dt="2023-05-31T14:23:58.332" v="188" actId="26606"/>
          <ac:cxnSpMkLst>
            <pc:docMk/>
            <pc:sldMk cId="2597098145" sldId="274"/>
            <ac:cxnSpMk id="52" creationId="{6EEB3B97-A638-498B-8083-54191CE71E01}"/>
          </ac:cxnSpMkLst>
        </pc:cxnChg>
        <pc:cxnChg chg="add del">
          <ac:chgData name="Cristian Bravo Roman" userId="ef534742-58a5-4485-8d9f-a65b140ed87f" providerId="ADAL" clId="{0C1575CB-27C7-4E85-B036-70DF033CCFB4}" dt="2023-05-31T14:23:58.332" v="188" actId="26606"/>
          <ac:cxnSpMkLst>
            <pc:docMk/>
            <pc:sldMk cId="2597098145" sldId="274"/>
            <ac:cxnSpMk id="54" creationId="{9020DCC9-F851-4562-BB20-1AB3C51BFD08}"/>
          </ac:cxnSpMkLst>
        </pc:cxnChg>
        <pc:cxnChg chg="add del">
          <ac:chgData name="Cristian Bravo Roman" userId="ef534742-58a5-4485-8d9f-a65b140ed87f" providerId="ADAL" clId="{0C1575CB-27C7-4E85-B036-70DF033CCFB4}" dt="2023-05-31T14:24:01.590" v="190" actId="26606"/>
          <ac:cxnSpMkLst>
            <pc:docMk/>
            <pc:sldMk cId="2597098145" sldId="274"/>
            <ac:cxnSpMk id="60" creationId="{6EEB3B97-A638-498B-8083-54191CE71E01}"/>
          </ac:cxnSpMkLst>
        </pc:cxnChg>
        <pc:cxnChg chg="add del">
          <ac:chgData name="Cristian Bravo Roman" userId="ef534742-58a5-4485-8d9f-a65b140ed87f" providerId="ADAL" clId="{0C1575CB-27C7-4E85-B036-70DF033CCFB4}" dt="2023-05-31T14:24:06.229" v="192" actId="26606"/>
          <ac:cxnSpMkLst>
            <pc:docMk/>
            <pc:sldMk cId="2597098145" sldId="274"/>
            <ac:cxnSpMk id="67" creationId="{6EEB3B97-A638-498B-8083-54191CE71E01}"/>
          </ac:cxnSpMkLst>
        </pc:cxnChg>
        <pc:cxnChg chg="add del">
          <ac:chgData name="Cristian Bravo Roman" userId="ef534742-58a5-4485-8d9f-a65b140ed87f" providerId="ADAL" clId="{0C1575CB-27C7-4E85-B036-70DF033CCFB4}" dt="2023-05-31T14:24:06.229" v="192" actId="26606"/>
          <ac:cxnSpMkLst>
            <pc:docMk/>
            <pc:sldMk cId="2597098145" sldId="274"/>
            <ac:cxnSpMk id="69" creationId="{C947DF4A-614C-4B4C-8B80-E5B9D8E8CFED}"/>
          </ac:cxnSpMkLst>
        </pc:cxnChg>
        <pc:cxnChg chg="add del">
          <ac:chgData name="Cristian Bravo Roman" userId="ef534742-58a5-4485-8d9f-a65b140ed87f" providerId="ADAL" clId="{0C1575CB-27C7-4E85-B036-70DF033CCFB4}" dt="2023-05-31T14:24:33.894" v="203"/>
          <ac:cxnSpMkLst>
            <pc:docMk/>
            <pc:sldMk cId="2597098145" sldId="274"/>
            <ac:cxnSpMk id="75" creationId="{6EEB3B97-A638-498B-8083-54191CE71E01}"/>
          </ac:cxnSpMkLst>
        </pc:cxnChg>
      </pc:sldChg>
      <pc:sldChg chg="addSp delSp modSp add del mod">
        <pc:chgData name="Cristian Bravo Roman" userId="ef534742-58a5-4485-8d9f-a65b140ed87f" providerId="ADAL" clId="{0C1575CB-27C7-4E85-B036-70DF033CCFB4}" dt="2023-05-31T14:25:08.728" v="209" actId="47"/>
        <pc:sldMkLst>
          <pc:docMk/>
          <pc:sldMk cId="2380526916" sldId="275"/>
        </pc:sldMkLst>
        <pc:spChg chg="del">
          <ac:chgData name="Cristian Bravo Roman" userId="ef534742-58a5-4485-8d9f-a65b140ed87f" providerId="ADAL" clId="{0C1575CB-27C7-4E85-B036-70DF033CCFB4}" dt="2023-05-31T14:24:14" v="194" actId="478"/>
          <ac:spMkLst>
            <pc:docMk/>
            <pc:sldMk cId="2380526916" sldId="275"/>
            <ac:spMk id="2" creationId="{1C727E25-2FB9-A8B8-2E08-29844FE283C1}"/>
          </ac:spMkLst>
        </pc:spChg>
        <pc:spChg chg="mod">
          <ac:chgData name="Cristian Bravo Roman" userId="ef534742-58a5-4485-8d9f-a65b140ed87f" providerId="ADAL" clId="{0C1575CB-27C7-4E85-B036-70DF033CCFB4}" dt="2023-05-31T14:15:44.949" v="19" actId="27636"/>
          <ac:spMkLst>
            <pc:docMk/>
            <pc:sldMk cId="2380526916" sldId="275"/>
            <ac:spMk id="3" creationId="{ED560931-9E6B-ED25-474E-57E08A7B531D}"/>
          </ac:spMkLst>
        </pc:spChg>
        <pc:spChg chg="add mod">
          <ac:chgData name="Cristian Bravo Roman" userId="ef534742-58a5-4485-8d9f-a65b140ed87f" providerId="ADAL" clId="{0C1575CB-27C7-4E85-B036-70DF033CCFB4}" dt="2023-05-31T14:24:14" v="194" actId="478"/>
          <ac:spMkLst>
            <pc:docMk/>
            <pc:sldMk cId="2380526916" sldId="275"/>
            <ac:spMk id="5" creationId="{8111AD27-5E90-7EC4-F61F-52575B2EBF72}"/>
          </ac:spMkLst>
        </pc:spChg>
      </pc:sldChg>
      <pc:sldChg chg="addSp delSp modSp add del mod ord">
        <pc:chgData name="Cristian Bravo Roman" userId="ef534742-58a5-4485-8d9f-a65b140ed87f" providerId="ADAL" clId="{0C1575CB-27C7-4E85-B036-70DF033CCFB4}" dt="2023-05-31T14:25:32.054" v="215" actId="20577"/>
        <pc:sldMkLst>
          <pc:docMk/>
          <pc:sldMk cId="3455668471" sldId="276"/>
        </pc:sldMkLst>
        <pc:spChg chg="mod">
          <ac:chgData name="Cristian Bravo Roman" userId="ef534742-58a5-4485-8d9f-a65b140ed87f" providerId="ADAL" clId="{0C1575CB-27C7-4E85-B036-70DF033CCFB4}" dt="2023-05-31T14:25:32.054" v="215" actId="20577"/>
          <ac:spMkLst>
            <pc:docMk/>
            <pc:sldMk cId="3455668471" sldId="276"/>
            <ac:spMk id="2" creationId="{9BA5EB46-6914-CD10-14F3-776CDB63EE15}"/>
          </ac:spMkLst>
        </pc:spChg>
        <pc:spChg chg="add del mod">
          <ac:chgData name="Cristian Bravo Roman" userId="ef534742-58a5-4485-8d9f-a65b140ed87f" providerId="ADAL" clId="{0C1575CB-27C7-4E85-B036-70DF033CCFB4}" dt="2023-05-31T14:25:28.877" v="214"/>
          <ac:spMkLst>
            <pc:docMk/>
            <pc:sldMk cId="3455668471" sldId="276"/>
            <ac:spMk id="3" creationId="{E903FA02-7AD0-CCF0-D289-42F057F627F7}"/>
          </ac:spMkLst>
        </pc:spChg>
        <pc:spChg chg="add del mod">
          <ac:chgData name="Cristian Bravo Roman" userId="ef534742-58a5-4485-8d9f-a65b140ed87f" providerId="ADAL" clId="{0C1575CB-27C7-4E85-B036-70DF033CCFB4}" dt="2023-05-31T14:25:28.877" v="214"/>
          <ac:spMkLst>
            <pc:docMk/>
            <pc:sldMk cId="3455668471" sldId="276"/>
            <ac:spMk id="4" creationId="{4B09BA74-0234-924C-73C3-3C6DF5F0E1D3}"/>
          </ac:spMkLst>
        </pc:spChg>
        <pc:picChg chg="mod">
          <ac:chgData name="Cristian Bravo Roman" userId="ef534742-58a5-4485-8d9f-a65b140ed87f" providerId="ADAL" clId="{0C1575CB-27C7-4E85-B036-70DF033CCFB4}" dt="2023-05-31T14:25:28.877" v="214"/>
          <ac:picMkLst>
            <pc:docMk/>
            <pc:sldMk cId="3455668471" sldId="276"/>
            <ac:picMk id="5" creationId="{62FFDE88-0AFB-3C34-5BB3-825363BCA84A}"/>
          </ac:picMkLst>
        </pc:picChg>
      </pc:sldChg>
      <pc:sldChg chg="addSp delSp modSp add">
        <pc:chgData name="Cristian Bravo Roman" userId="ef534742-58a5-4485-8d9f-a65b140ed87f" providerId="ADAL" clId="{0C1575CB-27C7-4E85-B036-70DF033CCFB4}" dt="2023-05-31T14:25:40.317" v="216"/>
        <pc:sldMkLst>
          <pc:docMk/>
          <pc:sldMk cId="2693042003" sldId="277"/>
        </pc:sldMkLst>
        <pc:spChg chg="mod">
          <ac:chgData name="Cristian Bravo Roman" userId="ef534742-58a5-4485-8d9f-a65b140ed87f" providerId="ADAL" clId="{0C1575CB-27C7-4E85-B036-70DF033CCFB4}" dt="2023-05-31T14:25:40.317" v="216"/>
          <ac:spMkLst>
            <pc:docMk/>
            <pc:sldMk cId="2693042003" sldId="277"/>
            <ac:spMk id="2" creationId="{96F96B37-D722-F52D-8C1A-C287CB22683D}"/>
          </ac:spMkLst>
        </pc:spChg>
        <pc:spChg chg="mod">
          <ac:chgData name="Cristian Bravo Roman" userId="ef534742-58a5-4485-8d9f-a65b140ed87f" providerId="ADAL" clId="{0C1575CB-27C7-4E85-B036-70DF033CCFB4}" dt="2023-05-31T14:25:40.317" v="216"/>
          <ac:spMkLst>
            <pc:docMk/>
            <pc:sldMk cId="2693042003" sldId="277"/>
            <ac:spMk id="3" creationId="{C34A7477-F4AC-0BA3-0B49-C15CFFBE00E4}"/>
          </ac:spMkLst>
        </pc:spChg>
        <pc:spChg chg="add del mod">
          <ac:chgData name="Cristian Bravo Roman" userId="ef534742-58a5-4485-8d9f-a65b140ed87f" providerId="ADAL" clId="{0C1575CB-27C7-4E85-B036-70DF033CCFB4}" dt="2023-05-31T14:25:40.317" v="216"/>
          <ac:spMkLst>
            <pc:docMk/>
            <pc:sldMk cId="2693042003" sldId="277"/>
            <ac:spMk id="4" creationId="{49914DD4-AC12-0E65-95C8-DB0A11317E43}"/>
          </ac:spMkLst>
        </pc:spChg>
        <pc:spChg chg="add del mod">
          <ac:chgData name="Cristian Bravo Roman" userId="ef534742-58a5-4485-8d9f-a65b140ed87f" providerId="ADAL" clId="{0C1575CB-27C7-4E85-B036-70DF033CCFB4}" dt="2023-05-31T14:25:40.317" v="216"/>
          <ac:spMkLst>
            <pc:docMk/>
            <pc:sldMk cId="2693042003" sldId="277"/>
            <ac:spMk id="6" creationId="{622749D8-811B-50F1-315C-77F00042B638}"/>
          </ac:spMkLst>
        </pc:spChg>
      </pc:sldChg>
      <pc:sldChg chg="addSp delSp modSp add">
        <pc:chgData name="Cristian Bravo Roman" userId="ef534742-58a5-4485-8d9f-a65b140ed87f" providerId="ADAL" clId="{0C1575CB-27C7-4E85-B036-70DF033CCFB4}" dt="2023-05-31T14:25:44.788" v="217"/>
        <pc:sldMkLst>
          <pc:docMk/>
          <pc:sldMk cId="715867773" sldId="278"/>
        </pc:sldMkLst>
        <pc:spChg chg="mod">
          <ac:chgData name="Cristian Bravo Roman" userId="ef534742-58a5-4485-8d9f-a65b140ed87f" providerId="ADAL" clId="{0C1575CB-27C7-4E85-B036-70DF033CCFB4}" dt="2023-05-31T14:25:44.788" v="217"/>
          <ac:spMkLst>
            <pc:docMk/>
            <pc:sldMk cId="715867773" sldId="278"/>
            <ac:spMk id="2" creationId="{2F66BF2F-9713-BCED-6769-832A0A254F45}"/>
          </ac:spMkLst>
        </pc:spChg>
        <pc:spChg chg="del">
          <ac:chgData name="Cristian Bravo Roman" userId="ef534742-58a5-4485-8d9f-a65b140ed87f" providerId="ADAL" clId="{0C1575CB-27C7-4E85-B036-70DF033CCFB4}" dt="2023-05-31T14:25:44.788" v="217"/>
          <ac:spMkLst>
            <pc:docMk/>
            <pc:sldMk cId="715867773" sldId="278"/>
            <ac:spMk id="3" creationId="{6F38E1B5-9EA6-1A30-6695-5CF2046F6A55}"/>
          </ac:spMkLst>
        </pc:spChg>
        <pc:spChg chg="add del mod">
          <ac:chgData name="Cristian Bravo Roman" userId="ef534742-58a5-4485-8d9f-a65b140ed87f" providerId="ADAL" clId="{0C1575CB-27C7-4E85-B036-70DF033CCFB4}" dt="2023-05-31T14:25:44.788" v="217"/>
          <ac:spMkLst>
            <pc:docMk/>
            <pc:sldMk cId="715867773" sldId="278"/>
            <ac:spMk id="4" creationId="{A1E90570-D1A8-2D4B-09FA-67B108FA0FD4}"/>
          </ac:spMkLst>
        </pc:spChg>
        <pc:spChg chg="add mod">
          <ac:chgData name="Cristian Bravo Roman" userId="ef534742-58a5-4485-8d9f-a65b140ed87f" providerId="ADAL" clId="{0C1575CB-27C7-4E85-B036-70DF033CCFB4}" dt="2023-05-31T14:25:44.788" v="217"/>
          <ac:spMkLst>
            <pc:docMk/>
            <pc:sldMk cId="715867773" sldId="278"/>
            <ac:spMk id="6" creationId="{961D41F1-5745-E591-115E-879CE6A2402B}"/>
          </ac:spMkLst>
        </pc:spChg>
      </pc:sldChg>
      <pc:sldChg chg="addSp delSp modSp add mod modAnim">
        <pc:chgData name="Cristian Bravo Roman" userId="ef534742-58a5-4485-8d9f-a65b140ed87f" providerId="ADAL" clId="{0C1575CB-27C7-4E85-B036-70DF033CCFB4}" dt="2023-05-31T14:25:55.791" v="225" actId="27636"/>
        <pc:sldMkLst>
          <pc:docMk/>
          <pc:sldMk cId="2819074077" sldId="279"/>
        </pc:sldMkLst>
        <pc:spChg chg="mod">
          <ac:chgData name="Cristian Bravo Roman" userId="ef534742-58a5-4485-8d9f-a65b140ed87f" providerId="ADAL" clId="{0C1575CB-27C7-4E85-B036-70DF033CCFB4}" dt="2023-05-31T14:25:50.221" v="218"/>
          <ac:spMkLst>
            <pc:docMk/>
            <pc:sldMk cId="2819074077" sldId="279"/>
            <ac:spMk id="2" creationId="{01F29EDE-4CCA-91BA-F6EC-980D463D59C6}"/>
          </ac:spMkLst>
        </pc:spChg>
        <pc:spChg chg="add del mod">
          <ac:chgData name="Cristian Bravo Roman" userId="ef534742-58a5-4485-8d9f-a65b140ed87f" providerId="ADAL" clId="{0C1575CB-27C7-4E85-B036-70DF033CCFB4}" dt="2023-05-31T14:25:50.221" v="218"/>
          <ac:spMkLst>
            <pc:docMk/>
            <pc:sldMk cId="2819074077" sldId="279"/>
            <ac:spMk id="3" creationId="{9FC27657-979A-ACCF-4BBE-CAF1C477DA77}"/>
          </ac:spMkLst>
        </pc:spChg>
        <pc:spChg chg="add del mod">
          <ac:chgData name="Cristian Bravo Roman" userId="ef534742-58a5-4485-8d9f-a65b140ed87f" providerId="ADAL" clId="{0C1575CB-27C7-4E85-B036-70DF033CCFB4}" dt="2023-05-31T14:25:50.221" v="218"/>
          <ac:spMkLst>
            <pc:docMk/>
            <pc:sldMk cId="2819074077" sldId="279"/>
            <ac:spMk id="4" creationId="{F04B086F-C3E6-8971-B179-4B4D2F154802}"/>
          </ac:spMkLst>
        </pc:spChg>
        <pc:spChg chg="mod">
          <ac:chgData name="Cristian Bravo Roman" userId="ef534742-58a5-4485-8d9f-a65b140ed87f" providerId="ADAL" clId="{0C1575CB-27C7-4E85-B036-70DF033CCFB4}" dt="2023-05-31T14:25:55.791" v="225" actId="27636"/>
          <ac:spMkLst>
            <pc:docMk/>
            <pc:sldMk cId="2819074077" sldId="279"/>
            <ac:spMk id="7" creationId="{80D67C0C-41F4-02FC-ED7A-2747A1D48619}"/>
          </ac:spMkLst>
        </pc:spChg>
        <pc:picChg chg="mod">
          <ac:chgData name="Cristian Bravo Roman" userId="ef534742-58a5-4485-8d9f-a65b140ed87f" providerId="ADAL" clId="{0C1575CB-27C7-4E85-B036-70DF033CCFB4}" dt="2023-05-31T14:25:53.851" v="219" actId="1076"/>
          <ac:picMkLst>
            <pc:docMk/>
            <pc:sldMk cId="2819074077" sldId="279"/>
            <ac:picMk id="9" creationId="{4E91FF56-919F-2EE0-2207-DF6442D9BAD0}"/>
          </ac:picMkLst>
        </pc:picChg>
      </pc:sldChg>
      <pc:sldChg chg="addSp delSp modSp add mod setBg delDesignElem">
        <pc:chgData name="Cristian Bravo Roman" userId="ef534742-58a5-4485-8d9f-a65b140ed87f" providerId="ADAL" clId="{0C1575CB-27C7-4E85-B036-70DF033CCFB4}" dt="2023-05-31T16:48:12.641" v="227" actId="26606"/>
        <pc:sldMkLst>
          <pc:docMk/>
          <pc:sldMk cId="2896462794" sldId="280"/>
        </pc:sldMkLst>
        <pc:spChg chg="mod">
          <ac:chgData name="Cristian Bravo Roman" userId="ef534742-58a5-4485-8d9f-a65b140ed87f" providerId="ADAL" clId="{0C1575CB-27C7-4E85-B036-70DF033CCFB4}" dt="2023-05-31T16:48:12.641" v="227" actId="26606"/>
          <ac:spMkLst>
            <pc:docMk/>
            <pc:sldMk cId="2896462794" sldId="280"/>
            <ac:spMk id="2" creationId="{122EBC49-AC60-00F9-F2A2-C16A14B2CE06}"/>
          </ac:spMkLst>
        </pc:spChg>
        <pc:spChg chg="mod">
          <ac:chgData name="Cristian Bravo Roman" userId="ef534742-58a5-4485-8d9f-a65b140ed87f" providerId="ADAL" clId="{0C1575CB-27C7-4E85-B036-70DF033CCFB4}" dt="2023-05-31T16:48:12.641" v="227" actId="26606"/>
          <ac:spMkLst>
            <pc:docMk/>
            <pc:sldMk cId="2896462794" sldId="280"/>
            <ac:spMk id="3" creationId="{8F1CCF6F-06B8-9768-D6B4-E102531159F5}"/>
          </ac:spMkLst>
        </pc:spChg>
        <pc:spChg chg="add del mod">
          <ac:chgData name="Cristian Bravo Roman" userId="ef534742-58a5-4485-8d9f-a65b140ed87f" providerId="ADAL" clId="{0C1575CB-27C7-4E85-B036-70DF033CCFB4}" dt="2023-05-31T16:48:05.502" v="226"/>
          <ac:spMkLst>
            <pc:docMk/>
            <pc:sldMk cId="2896462794" sldId="280"/>
            <ac:spMk id="4" creationId="{AED175C9-6539-CE93-6303-D007CE854C03}"/>
          </ac:spMkLst>
        </pc:spChg>
        <pc:spChg chg="add del mod">
          <ac:chgData name="Cristian Bravo Roman" userId="ef534742-58a5-4485-8d9f-a65b140ed87f" providerId="ADAL" clId="{0C1575CB-27C7-4E85-B036-70DF033CCFB4}" dt="2023-05-31T16:48:05.502" v="226"/>
          <ac:spMkLst>
            <pc:docMk/>
            <pc:sldMk cId="2896462794" sldId="280"/>
            <ac:spMk id="5" creationId="{DE50DF86-A17F-EA41-7D11-C031E931BA3A}"/>
          </ac:spMkLst>
        </pc:spChg>
        <pc:spChg chg="del">
          <ac:chgData name="Cristian Bravo Roman" userId="ef534742-58a5-4485-8d9f-a65b140ed87f" providerId="ADAL" clId="{0C1575CB-27C7-4E85-B036-70DF033CCFB4}" dt="2023-05-31T14:15:44.844" v="14"/>
          <ac:spMkLst>
            <pc:docMk/>
            <pc:sldMk cId="2896462794" sldId="280"/>
            <ac:spMk id="12" creationId="{5D13CC36-B950-4F02-9BAF-9A7EB267398C}"/>
          </ac:spMkLst>
        </pc:spChg>
        <pc:spChg chg="del">
          <ac:chgData name="Cristian Bravo Roman" userId="ef534742-58a5-4485-8d9f-a65b140ed87f" providerId="ADAL" clId="{0C1575CB-27C7-4E85-B036-70DF033CCFB4}" dt="2023-05-31T14:15:44.844" v="14"/>
          <ac:spMkLst>
            <pc:docMk/>
            <pc:sldMk cId="2896462794" sldId="280"/>
            <ac:spMk id="14" creationId="{C1657055-16FE-41A2-B207-7880F6DCAB24}"/>
          </ac:spMkLst>
        </pc:spChg>
        <pc:spChg chg="del">
          <ac:chgData name="Cristian Bravo Roman" userId="ef534742-58a5-4485-8d9f-a65b140ed87f" providerId="ADAL" clId="{0C1575CB-27C7-4E85-B036-70DF033CCFB4}" dt="2023-05-31T14:15:44.844" v="14"/>
          <ac:spMkLst>
            <pc:docMk/>
            <pc:sldMk cId="2896462794" sldId="280"/>
            <ac:spMk id="16" creationId="{F3BD3BB9-3CB5-4253-A27D-6B7904723DE3}"/>
          </ac:spMkLst>
        </pc:spChg>
        <pc:picChg chg="mod">
          <ac:chgData name="Cristian Bravo Roman" userId="ef534742-58a5-4485-8d9f-a65b140ed87f" providerId="ADAL" clId="{0C1575CB-27C7-4E85-B036-70DF033CCFB4}" dt="2023-05-31T16:48:12.641" v="227" actId="26606"/>
          <ac:picMkLst>
            <pc:docMk/>
            <pc:sldMk cId="2896462794" sldId="280"/>
            <ac:picMk id="7" creationId="{1F865857-440F-74DA-A8A3-F0759C4E0998}"/>
          </ac:picMkLst>
        </pc:picChg>
      </pc:sldChg>
      <pc:sldChg chg="addSp delSp modSp add setBg delDesignElem">
        <pc:chgData name="Cristian Bravo Roman" userId="ef534742-58a5-4485-8d9f-a65b140ed87f" providerId="ADAL" clId="{0C1575CB-27C7-4E85-B036-70DF033CCFB4}" dt="2023-05-31T14:15:58.063" v="23"/>
        <pc:sldMkLst>
          <pc:docMk/>
          <pc:sldMk cId="3453676834" sldId="282"/>
        </pc:sldMkLst>
        <pc:spChg chg="mod">
          <ac:chgData name="Cristian Bravo Roman" userId="ef534742-58a5-4485-8d9f-a65b140ed87f" providerId="ADAL" clId="{0C1575CB-27C7-4E85-B036-70DF033CCFB4}" dt="2023-05-31T14:15:58.063" v="23"/>
          <ac:spMkLst>
            <pc:docMk/>
            <pc:sldMk cId="3453676834" sldId="282"/>
            <ac:spMk id="2" creationId="{99360A43-9327-42D9-59E9-425D9A7AE1F2}"/>
          </ac:spMkLst>
        </pc:spChg>
        <pc:spChg chg="add del mod">
          <ac:chgData name="Cristian Bravo Roman" userId="ef534742-58a5-4485-8d9f-a65b140ed87f" providerId="ADAL" clId="{0C1575CB-27C7-4E85-B036-70DF033CCFB4}" dt="2023-05-31T14:15:58.063" v="23"/>
          <ac:spMkLst>
            <pc:docMk/>
            <pc:sldMk cId="3453676834" sldId="282"/>
            <ac:spMk id="3" creationId="{073ECC94-CC69-7549-B789-A20D82AD230C}"/>
          </ac:spMkLst>
        </pc:spChg>
        <pc:spChg chg="add del mod">
          <ac:chgData name="Cristian Bravo Roman" userId="ef534742-58a5-4485-8d9f-a65b140ed87f" providerId="ADAL" clId="{0C1575CB-27C7-4E85-B036-70DF033CCFB4}" dt="2023-05-31T14:15:58.063" v="23"/>
          <ac:spMkLst>
            <pc:docMk/>
            <pc:sldMk cId="3453676834" sldId="282"/>
            <ac:spMk id="4" creationId="{E89D0501-992C-D4BE-2E6A-6174DD3AF855}"/>
          </ac:spMkLst>
        </pc:spChg>
        <pc:spChg chg="mod">
          <ac:chgData name="Cristian Bravo Roman" userId="ef534742-58a5-4485-8d9f-a65b140ed87f" providerId="ADAL" clId="{0C1575CB-27C7-4E85-B036-70DF033CCFB4}" dt="2023-05-31T14:15:58.063" v="23"/>
          <ac:spMkLst>
            <pc:docMk/>
            <pc:sldMk cId="3453676834" sldId="282"/>
            <ac:spMk id="26" creationId="{A7F205FD-2691-17AE-CC3F-182FDA2A76BB}"/>
          </ac:spMkLst>
        </pc:spChg>
        <pc:spChg chg="del">
          <ac:chgData name="Cristian Bravo Roman" userId="ef534742-58a5-4485-8d9f-a65b140ed87f" providerId="ADAL" clId="{0C1575CB-27C7-4E85-B036-70DF033CCFB4}" dt="2023-05-31T14:15:44.844" v="14"/>
          <ac:spMkLst>
            <pc:docMk/>
            <pc:sldMk cId="3453676834" sldId="282"/>
            <ac:spMk id="49" creationId="{7CB4857B-ED7C-444D-9F04-2F885114A1C2}"/>
          </ac:spMkLst>
        </pc:spChg>
        <pc:spChg chg="del">
          <ac:chgData name="Cristian Bravo Roman" userId="ef534742-58a5-4485-8d9f-a65b140ed87f" providerId="ADAL" clId="{0C1575CB-27C7-4E85-B036-70DF033CCFB4}" dt="2023-05-31T14:15:44.844" v="14"/>
          <ac:spMkLst>
            <pc:docMk/>
            <pc:sldMk cId="3453676834" sldId="282"/>
            <ac:spMk id="50" creationId="{D18046FB-44EA-4FD8-A585-EA09A319B2D0}"/>
          </ac:spMkLst>
        </pc:spChg>
        <pc:spChg chg="del">
          <ac:chgData name="Cristian Bravo Roman" userId="ef534742-58a5-4485-8d9f-a65b140ed87f" providerId="ADAL" clId="{0C1575CB-27C7-4E85-B036-70DF033CCFB4}" dt="2023-05-31T14:15:44.844" v="14"/>
          <ac:spMkLst>
            <pc:docMk/>
            <pc:sldMk cId="3453676834" sldId="282"/>
            <ac:spMk id="51" creationId="{479F5F2B-8B58-4140-AE6A-51F6C67B18D9}"/>
          </ac:spMkLst>
        </pc:spChg>
      </pc:sldChg>
      <pc:sldChg chg="addSp delSp modSp add setBg delDesignElem">
        <pc:chgData name="Cristian Bravo Roman" userId="ef534742-58a5-4485-8d9f-a65b140ed87f" providerId="ADAL" clId="{0C1575CB-27C7-4E85-B036-70DF033CCFB4}" dt="2023-05-31T14:16:55.692" v="42" actId="33524"/>
        <pc:sldMkLst>
          <pc:docMk/>
          <pc:sldMk cId="2129162212" sldId="283"/>
        </pc:sldMkLst>
        <pc:spChg chg="mod">
          <ac:chgData name="Cristian Bravo Roman" userId="ef534742-58a5-4485-8d9f-a65b140ed87f" providerId="ADAL" clId="{0C1575CB-27C7-4E85-B036-70DF033CCFB4}" dt="2023-05-31T14:16:50.624" v="41"/>
          <ac:spMkLst>
            <pc:docMk/>
            <pc:sldMk cId="2129162212" sldId="283"/>
            <ac:spMk id="2" creationId="{328637C8-58AF-7476-5210-C5869AD60759}"/>
          </ac:spMkLst>
        </pc:spChg>
        <pc:spChg chg="mod">
          <ac:chgData name="Cristian Bravo Roman" userId="ef534742-58a5-4485-8d9f-a65b140ed87f" providerId="ADAL" clId="{0C1575CB-27C7-4E85-B036-70DF033CCFB4}" dt="2023-05-31T14:16:55.692" v="42" actId="33524"/>
          <ac:spMkLst>
            <pc:docMk/>
            <pc:sldMk cId="2129162212" sldId="283"/>
            <ac:spMk id="3" creationId="{EAD4B7E1-5C88-D41F-EECD-696C5BAC0B5D}"/>
          </ac:spMkLst>
        </pc:spChg>
        <pc:spChg chg="add del mod">
          <ac:chgData name="Cristian Bravo Roman" userId="ef534742-58a5-4485-8d9f-a65b140ed87f" providerId="ADAL" clId="{0C1575CB-27C7-4E85-B036-70DF033CCFB4}" dt="2023-05-31T14:16:50.624" v="41"/>
          <ac:spMkLst>
            <pc:docMk/>
            <pc:sldMk cId="2129162212" sldId="283"/>
            <ac:spMk id="4" creationId="{AB16955E-A31F-946D-3EDF-98EE2AE7C73A}"/>
          </ac:spMkLst>
        </pc:spChg>
        <pc:spChg chg="add del mod">
          <ac:chgData name="Cristian Bravo Roman" userId="ef534742-58a5-4485-8d9f-a65b140ed87f" providerId="ADAL" clId="{0C1575CB-27C7-4E85-B036-70DF033CCFB4}" dt="2023-05-31T14:16:50.624" v="41"/>
          <ac:spMkLst>
            <pc:docMk/>
            <pc:sldMk cId="2129162212" sldId="283"/>
            <ac:spMk id="5" creationId="{B7F6676C-455F-DF4E-CFCC-B313C5318D4A}"/>
          </ac:spMkLst>
        </pc:spChg>
        <pc:spChg chg="del">
          <ac:chgData name="Cristian Bravo Roman" userId="ef534742-58a5-4485-8d9f-a65b140ed87f" providerId="ADAL" clId="{0C1575CB-27C7-4E85-B036-70DF033CCFB4}" dt="2023-05-31T14:15:44.844" v="14"/>
          <ac:spMkLst>
            <pc:docMk/>
            <pc:sldMk cId="2129162212" sldId="283"/>
            <ac:spMk id="10" creationId="{8D1AA55E-40D5-461B-A5A8-4AE8AAB71B08}"/>
          </ac:spMkLst>
        </pc:spChg>
        <pc:spChg chg="del">
          <ac:chgData name="Cristian Bravo Roman" userId="ef534742-58a5-4485-8d9f-a65b140ed87f" providerId="ADAL" clId="{0C1575CB-27C7-4E85-B036-70DF033CCFB4}" dt="2023-05-31T14:15:44.844" v="14"/>
          <ac:spMkLst>
            <pc:docMk/>
            <pc:sldMk cId="2129162212" sldId="283"/>
            <ac:spMk id="14" creationId="{6CB927A4-E432-4310-9CD5-E89FF5063179}"/>
          </ac:spMkLst>
        </pc:spChg>
        <pc:spChg chg="del">
          <ac:chgData name="Cristian Bravo Roman" userId="ef534742-58a5-4485-8d9f-a65b140ed87f" providerId="ADAL" clId="{0C1575CB-27C7-4E85-B036-70DF033CCFB4}" dt="2023-05-31T14:15:44.844" v="14"/>
          <ac:spMkLst>
            <pc:docMk/>
            <pc:sldMk cId="2129162212" sldId="283"/>
            <ac:spMk id="16" creationId="{E3020543-B24B-4EC4-8FFC-8DD88EEA91A8}"/>
          </ac:spMkLst>
        </pc:spChg>
        <pc:cxnChg chg="del">
          <ac:chgData name="Cristian Bravo Roman" userId="ef534742-58a5-4485-8d9f-a65b140ed87f" providerId="ADAL" clId="{0C1575CB-27C7-4E85-B036-70DF033CCFB4}" dt="2023-05-31T14:15:44.844" v="14"/>
          <ac:cxnSpMkLst>
            <pc:docMk/>
            <pc:sldMk cId="2129162212" sldId="283"/>
            <ac:cxnSpMk id="12" creationId="{7EB498BD-8089-4626-91EA-4978EBEF535E}"/>
          </ac:cxnSpMkLst>
        </pc:cxnChg>
      </pc:sldChg>
      <pc:sldChg chg="addSp delSp modSp add mod setBg delDesignElem">
        <pc:chgData name="Cristian Bravo Roman" userId="ef534742-58a5-4485-8d9f-a65b140ed87f" providerId="ADAL" clId="{0C1575CB-27C7-4E85-B036-70DF033CCFB4}" dt="2023-05-31T14:17:16.718" v="51" actId="20577"/>
        <pc:sldMkLst>
          <pc:docMk/>
          <pc:sldMk cId="916555628" sldId="284"/>
        </pc:sldMkLst>
        <pc:spChg chg="mod">
          <ac:chgData name="Cristian Bravo Roman" userId="ef534742-58a5-4485-8d9f-a65b140ed87f" providerId="ADAL" clId="{0C1575CB-27C7-4E85-B036-70DF033CCFB4}" dt="2023-05-31T14:17:16.718" v="51" actId="20577"/>
          <ac:spMkLst>
            <pc:docMk/>
            <pc:sldMk cId="916555628" sldId="284"/>
            <ac:spMk id="2" creationId="{F816EAE2-E504-1FC2-D00A-81FAA2AA339E}"/>
          </ac:spMkLst>
        </pc:spChg>
        <pc:spChg chg="mod ord">
          <ac:chgData name="Cristian Bravo Roman" userId="ef534742-58a5-4485-8d9f-a65b140ed87f" providerId="ADAL" clId="{0C1575CB-27C7-4E85-B036-70DF033CCFB4}" dt="2023-05-31T14:17:12.193" v="50" actId="26606"/>
          <ac:spMkLst>
            <pc:docMk/>
            <pc:sldMk cId="916555628" sldId="284"/>
            <ac:spMk id="3" creationId="{90F1F3B2-1457-962D-66FC-10131BA1DAFD}"/>
          </ac:spMkLst>
        </pc:spChg>
        <pc:spChg chg="add del mod">
          <ac:chgData name="Cristian Bravo Roman" userId="ef534742-58a5-4485-8d9f-a65b140ed87f" providerId="ADAL" clId="{0C1575CB-27C7-4E85-B036-70DF033CCFB4}" dt="2023-05-31T14:16:59.863" v="43"/>
          <ac:spMkLst>
            <pc:docMk/>
            <pc:sldMk cId="916555628" sldId="284"/>
            <ac:spMk id="4" creationId="{93B090F0-B8BA-1881-C06A-6688EE1EAFF2}"/>
          </ac:spMkLst>
        </pc:spChg>
        <pc:spChg chg="add del mod">
          <ac:chgData name="Cristian Bravo Roman" userId="ef534742-58a5-4485-8d9f-a65b140ed87f" providerId="ADAL" clId="{0C1575CB-27C7-4E85-B036-70DF033CCFB4}" dt="2023-05-31T14:16:59.863" v="43"/>
          <ac:spMkLst>
            <pc:docMk/>
            <pc:sldMk cId="916555628" sldId="284"/>
            <ac:spMk id="5" creationId="{FBCAF89B-EAC4-09FA-FC5C-9B8796A6AAB1}"/>
          </ac:spMkLst>
        </pc:spChg>
        <pc:spChg chg="add del">
          <ac:chgData name="Cristian Bravo Roman" userId="ef534742-58a5-4485-8d9f-a65b140ed87f" providerId="ADAL" clId="{0C1575CB-27C7-4E85-B036-70DF033CCFB4}" dt="2023-05-31T14:17:07.100" v="45" actId="26606"/>
          <ac:spMkLst>
            <pc:docMk/>
            <pc:sldMk cId="916555628" sldId="284"/>
            <ac:spMk id="11" creationId="{59FAB3DA-E9ED-4574-ABCC-378BC0FF1BBC}"/>
          </ac:spMkLst>
        </pc:spChg>
        <pc:spChg chg="add del">
          <ac:chgData name="Cristian Bravo Roman" userId="ef534742-58a5-4485-8d9f-a65b140ed87f" providerId="ADAL" clId="{0C1575CB-27C7-4E85-B036-70DF033CCFB4}" dt="2023-05-31T14:17:07.100" v="45" actId="26606"/>
          <ac:spMkLst>
            <pc:docMk/>
            <pc:sldMk cId="916555628" sldId="284"/>
            <ac:spMk id="12" creationId="{53B8D6B0-55D6-48DC-86D8-FD95D5F118AB}"/>
          </ac:spMkLst>
        </pc:spChg>
        <pc:spChg chg="add del">
          <ac:chgData name="Cristian Bravo Roman" userId="ef534742-58a5-4485-8d9f-a65b140ed87f" providerId="ADAL" clId="{0C1575CB-27C7-4E85-B036-70DF033CCFB4}" dt="2023-05-31T14:17:07.100" v="45" actId="26606"/>
          <ac:spMkLst>
            <pc:docMk/>
            <pc:sldMk cId="916555628" sldId="284"/>
            <ac:spMk id="14" creationId="{44CC594A-A820-450F-B363-C19201FCFEC6}"/>
          </ac:spMkLst>
        </pc:spChg>
        <pc:spChg chg="del">
          <ac:chgData name="Cristian Bravo Roman" userId="ef534742-58a5-4485-8d9f-a65b140ed87f" providerId="ADAL" clId="{0C1575CB-27C7-4E85-B036-70DF033CCFB4}" dt="2023-05-31T14:15:44.844" v="14"/>
          <ac:spMkLst>
            <pc:docMk/>
            <pc:sldMk cId="916555628" sldId="284"/>
            <ac:spMk id="16" creationId="{115719BB-48A7-4AF4-BB91-DC82E0DF727D}"/>
          </ac:spMkLst>
        </pc:spChg>
        <pc:spChg chg="add del">
          <ac:chgData name="Cristian Bravo Roman" userId="ef534742-58a5-4485-8d9f-a65b140ed87f" providerId="ADAL" clId="{0C1575CB-27C7-4E85-B036-70DF033CCFB4}" dt="2023-05-31T14:17:10.451" v="47" actId="26606"/>
          <ac:spMkLst>
            <pc:docMk/>
            <pc:sldMk cId="916555628" sldId="284"/>
            <ac:spMk id="17" creationId="{10162E77-11AD-44A7-84EC-40C59EEFBD2E}"/>
          </ac:spMkLst>
        </pc:spChg>
        <pc:spChg chg="del">
          <ac:chgData name="Cristian Bravo Roman" userId="ef534742-58a5-4485-8d9f-a65b140ed87f" providerId="ADAL" clId="{0C1575CB-27C7-4E85-B036-70DF033CCFB4}" dt="2023-05-31T14:15:44.844" v="14"/>
          <ac:spMkLst>
            <pc:docMk/>
            <pc:sldMk cId="916555628" sldId="284"/>
            <ac:spMk id="18" creationId="{10973A55-5440-4A99-B526-B5812E46271E}"/>
          </ac:spMkLst>
        </pc:spChg>
        <pc:spChg chg="del">
          <ac:chgData name="Cristian Bravo Roman" userId="ef534742-58a5-4485-8d9f-a65b140ed87f" providerId="ADAL" clId="{0C1575CB-27C7-4E85-B036-70DF033CCFB4}" dt="2023-05-31T14:15:44.844" v="14"/>
          <ac:spMkLst>
            <pc:docMk/>
            <pc:sldMk cId="916555628" sldId="284"/>
            <ac:spMk id="20" creationId="{A9682493-588A-4D52-98F6-FBBD80C07ECB}"/>
          </ac:spMkLst>
        </pc:spChg>
        <pc:spChg chg="add del">
          <ac:chgData name="Cristian Bravo Roman" userId="ef534742-58a5-4485-8d9f-a65b140ed87f" providerId="ADAL" clId="{0C1575CB-27C7-4E85-B036-70DF033CCFB4}" dt="2023-05-31T14:17:10.451" v="47" actId="26606"/>
          <ac:spMkLst>
            <pc:docMk/>
            <pc:sldMk cId="916555628" sldId="284"/>
            <ac:spMk id="21" creationId="{6329CBCE-21AE-419D-AC1F-8ACF510A6670}"/>
          </ac:spMkLst>
        </pc:spChg>
        <pc:spChg chg="del">
          <ac:chgData name="Cristian Bravo Roman" userId="ef534742-58a5-4485-8d9f-a65b140ed87f" providerId="ADAL" clId="{0C1575CB-27C7-4E85-B036-70DF033CCFB4}" dt="2023-05-31T14:15:44.844" v="14"/>
          <ac:spMkLst>
            <pc:docMk/>
            <pc:sldMk cId="916555628" sldId="284"/>
            <ac:spMk id="22" creationId="{FBEC5A7A-ADE4-48D9-B89C-2BA1C9110632}"/>
          </ac:spMkLst>
        </pc:spChg>
        <pc:spChg chg="add del">
          <ac:chgData name="Cristian Bravo Roman" userId="ef534742-58a5-4485-8d9f-a65b140ed87f" providerId="ADAL" clId="{0C1575CB-27C7-4E85-B036-70DF033CCFB4}" dt="2023-05-31T14:17:10.451" v="47" actId="26606"/>
          <ac:spMkLst>
            <pc:docMk/>
            <pc:sldMk cId="916555628" sldId="284"/>
            <ac:spMk id="23" creationId="{FF2DA012-1414-493D-888F-5D99D0BDA322}"/>
          </ac:spMkLst>
        </pc:spChg>
        <pc:spChg chg="del">
          <ac:chgData name="Cristian Bravo Roman" userId="ef534742-58a5-4485-8d9f-a65b140ed87f" providerId="ADAL" clId="{0C1575CB-27C7-4E85-B036-70DF033CCFB4}" dt="2023-05-31T14:15:44.844" v="14"/>
          <ac:spMkLst>
            <pc:docMk/>
            <pc:sldMk cId="916555628" sldId="284"/>
            <ac:spMk id="24" creationId="{82095FCE-EF05-4443-B97A-85DEE3A5CA17}"/>
          </ac:spMkLst>
        </pc:spChg>
        <pc:spChg chg="add del">
          <ac:chgData name="Cristian Bravo Roman" userId="ef534742-58a5-4485-8d9f-a65b140ed87f" providerId="ADAL" clId="{0C1575CB-27C7-4E85-B036-70DF033CCFB4}" dt="2023-05-31T14:17:12.188" v="49" actId="26606"/>
          <ac:spMkLst>
            <pc:docMk/>
            <pc:sldMk cId="916555628" sldId="284"/>
            <ac:spMk id="25" creationId="{284B70D5-875B-433D-BDBD-1522A85D6C1D}"/>
          </ac:spMkLst>
        </pc:spChg>
        <pc:spChg chg="add del">
          <ac:chgData name="Cristian Bravo Roman" userId="ef534742-58a5-4485-8d9f-a65b140ed87f" providerId="ADAL" clId="{0C1575CB-27C7-4E85-B036-70DF033CCFB4}" dt="2023-05-31T14:17:12.188" v="49" actId="26606"/>
          <ac:spMkLst>
            <pc:docMk/>
            <pc:sldMk cId="916555628" sldId="284"/>
            <ac:spMk id="27" creationId="{1E299956-A9E7-4FC1-A0B1-D590CA9730E8}"/>
          </ac:spMkLst>
        </pc:spChg>
        <pc:spChg chg="add del">
          <ac:chgData name="Cristian Bravo Roman" userId="ef534742-58a5-4485-8d9f-a65b140ed87f" providerId="ADAL" clId="{0C1575CB-27C7-4E85-B036-70DF033CCFB4}" dt="2023-05-31T14:17:12.188" v="49" actId="26606"/>
          <ac:spMkLst>
            <pc:docMk/>
            <pc:sldMk cId="916555628" sldId="284"/>
            <ac:spMk id="28" creationId="{17FC539C-B783-4B03-9F9E-D13430F3F64F}"/>
          </ac:spMkLst>
        </pc:spChg>
        <pc:spChg chg="add">
          <ac:chgData name="Cristian Bravo Roman" userId="ef534742-58a5-4485-8d9f-a65b140ed87f" providerId="ADAL" clId="{0C1575CB-27C7-4E85-B036-70DF033CCFB4}" dt="2023-05-31T14:17:12.193" v="50" actId="26606"/>
          <ac:spMkLst>
            <pc:docMk/>
            <pc:sldMk cId="916555628" sldId="284"/>
            <ac:spMk id="30" creationId="{52ABB703-2B0E-4C3B-B4A2-F3973548E561}"/>
          </ac:spMkLst>
        </pc:spChg>
        <pc:spChg chg="add">
          <ac:chgData name="Cristian Bravo Roman" userId="ef534742-58a5-4485-8d9f-a65b140ed87f" providerId="ADAL" clId="{0C1575CB-27C7-4E85-B036-70DF033CCFB4}" dt="2023-05-31T14:17:12.193" v="50" actId="26606"/>
          <ac:spMkLst>
            <pc:docMk/>
            <pc:sldMk cId="916555628" sldId="284"/>
            <ac:spMk id="32" creationId="{E95DA498-D9A2-4DA9-B9DA-B3776E08CF7E}"/>
          </ac:spMkLst>
        </pc:spChg>
        <pc:spChg chg="add">
          <ac:chgData name="Cristian Bravo Roman" userId="ef534742-58a5-4485-8d9f-a65b140ed87f" providerId="ADAL" clId="{0C1575CB-27C7-4E85-B036-70DF033CCFB4}" dt="2023-05-31T14:17:12.193" v="50" actId="26606"/>
          <ac:spMkLst>
            <pc:docMk/>
            <pc:sldMk cId="916555628" sldId="284"/>
            <ac:spMk id="33" creationId="{82A73093-4B9D-420D-B17E-52293703A1D4}"/>
          </ac:spMkLst>
        </pc:spChg>
        <pc:picChg chg="mod">
          <ac:chgData name="Cristian Bravo Roman" userId="ef534742-58a5-4485-8d9f-a65b140ed87f" providerId="ADAL" clId="{0C1575CB-27C7-4E85-B036-70DF033CCFB4}" dt="2023-05-31T14:17:12.193" v="50" actId="26606"/>
          <ac:picMkLst>
            <pc:docMk/>
            <pc:sldMk cId="916555628" sldId="284"/>
            <ac:picMk id="9" creationId="{F354CAAE-8D0D-528A-5960-0A91B475B2AB}"/>
          </ac:picMkLst>
        </pc:picChg>
        <pc:cxnChg chg="add del">
          <ac:chgData name="Cristian Bravo Roman" userId="ef534742-58a5-4485-8d9f-a65b140ed87f" providerId="ADAL" clId="{0C1575CB-27C7-4E85-B036-70DF033CCFB4}" dt="2023-05-31T14:17:10.451" v="47" actId="26606"/>
          <ac:cxnSpMkLst>
            <pc:docMk/>
            <pc:sldMk cId="916555628" sldId="284"/>
            <ac:cxnSpMk id="19" creationId="{5AB158E9-1B40-4CD6-95F0-95CA11DF7B7A}"/>
          </ac:cxnSpMkLst>
        </pc:cxnChg>
        <pc:cxnChg chg="add del">
          <ac:chgData name="Cristian Bravo Roman" userId="ef534742-58a5-4485-8d9f-a65b140ed87f" providerId="ADAL" clId="{0C1575CB-27C7-4E85-B036-70DF033CCFB4}" dt="2023-05-31T14:17:12.188" v="49" actId="26606"/>
          <ac:cxnSpMkLst>
            <pc:docMk/>
            <pc:sldMk cId="916555628" sldId="284"/>
            <ac:cxnSpMk id="26" creationId="{C947DF4A-614C-4B4C-8B80-E5B9D8E8CFED}"/>
          </ac:cxnSpMkLst>
        </pc:cxnChg>
        <pc:cxnChg chg="add">
          <ac:chgData name="Cristian Bravo Roman" userId="ef534742-58a5-4485-8d9f-a65b140ed87f" providerId="ADAL" clId="{0C1575CB-27C7-4E85-B036-70DF033CCFB4}" dt="2023-05-31T14:17:12.193" v="50" actId="26606"/>
          <ac:cxnSpMkLst>
            <pc:docMk/>
            <pc:sldMk cId="916555628" sldId="284"/>
            <ac:cxnSpMk id="31" creationId="{9C21570E-E159-49A6-9891-FA397B7A92D3}"/>
          </ac:cxnSpMkLst>
        </pc:cxnChg>
      </pc:sldChg>
      <pc:sldChg chg="addSp delSp modSp add mod setBg">
        <pc:chgData name="Cristian Bravo Roman" userId="ef534742-58a5-4485-8d9f-a65b140ed87f" providerId="ADAL" clId="{0C1575CB-27C7-4E85-B036-70DF033CCFB4}" dt="2023-05-31T14:18:05.268" v="61" actId="26606"/>
        <pc:sldMkLst>
          <pc:docMk/>
          <pc:sldMk cId="2518715181" sldId="285"/>
        </pc:sldMkLst>
        <pc:spChg chg="mod">
          <ac:chgData name="Cristian Bravo Roman" userId="ef534742-58a5-4485-8d9f-a65b140ed87f" providerId="ADAL" clId="{0C1575CB-27C7-4E85-B036-70DF033CCFB4}" dt="2023-05-31T14:18:05.268" v="61" actId="26606"/>
          <ac:spMkLst>
            <pc:docMk/>
            <pc:sldMk cId="2518715181" sldId="285"/>
            <ac:spMk id="2" creationId="{030745A4-ED25-D478-6216-188F228DF7F2}"/>
          </ac:spMkLst>
        </pc:spChg>
        <pc:spChg chg="add del mod">
          <ac:chgData name="Cristian Bravo Roman" userId="ef534742-58a5-4485-8d9f-a65b140ed87f" providerId="ADAL" clId="{0C1575CB-27C7-4E85-B036-70DF033CCFB4}" dt="2023-05-31T14:18:04.103" v="60"/>
          <ac:spMkLst>
            <pc:docMk/>
            <pc:sldMk cId="2518715181" sldId="285"/>
            <ac:spMk id="3" creationId="{8E542D94-6D28-A4BC-03E9-C58FA273D894}"/>
          </ac:spMkLst>
        </pc:spChg>
        <pc:spChg chg="add del mod">
          <ac:chgData name="Cristian Bravo Roman" userId="ef534742-58a5-4485-8d9f-a65b140ed87f" providerId="ADAL" clId="{0C1575CB-27C7-4E85-B036-70DF033CCFB4}" dt="2023-05-31T14:18:04.103" v="60"/>
          <ac:spMkLst>
            <pc:docMk/>
            <pc:sldMk cId="2518715181" sldId="285"/>
            <ac:spMk id="6" creationId="{05FAF290-EF1F-3FA5-FA08-1348441EA307}"/>
          </ac:spMkLst>
        </pc:spChg>
        <pc:spChg chg="add">
          <ac:chgData name="Cristian Bravo Roman" userId="ef534742-58a5-4485-8d9f-a65b140ed87f" providerId="ADAL" clId="{0C1575CB-27C7-4E85-B036-70DF033CCFB4}" dt="2023-05-31T14:18:05.268" v="61" actId="26606"/>
          <ac:spMkLst>
            <pc:docMk/>
            <pc:sldMk cId="2518715181" sldId="285"/>
            <ac:spMk id="10" creationId="{BB2B8762-61F0-4F1B-9364-D633EE9D6AF5}"/>
          </ac:spMkLst>
        </pc:spChg>
        <pc:spChg chg="add">
          <ac:chgData name="Cristian Bravo Roman" userId="ef534742-58a5-4485-8d9f-a65b140ed87f" providerId="ADAL" clId="{0C1575CB-27C7-4E85-B036-70DF033CCFB4}" dt="2023-05-31T14:18:05.268" v="61" actId="26606"/>
          <ac:spMkLst>
            <pc:docMk/>
            <pc:sldMk cId="2518715181" sldId="285"/>
            <ac:spMk id="12" creationId="{E97675C8-1328-460C-9EBF-6B446B67EAD3}"/>
          </ac:spMkLst>
        </pc:spChg>
        <pc:spChg chg="add">
          <ac:chgData name="Cristian Bravo Roman" userId="ef534742-58a5-4485-8d9f-a65b140ed87f" providerId="ADAL" clId="{0C1575CB-27C7-4E85-B036-70DF033CCFB4}" dt="2023-05-31T14:18:05.268" v="61" actId="26606"/>
          <ac:spMkLst>
            <pc:docMk/>
            <pc:sldMk cId="2518715181" sldId="285"/>
            <ac:spMk id="16" creationId="{C6417104-D4C1-4710-9982-2154A7F48492}"/>
          </ac:spMkLst>
        </pc:spChg>
        <pc:spChg chg="add">
          <ac:chgData name="Cristian Bravo Roman" userId="ef534742-58a5-4485-8d9f-a65b140ed87f" providerId="ADAL" clId="{0C1575CB-27C7-4E85-B036-70DF033CCFB4}" dt="2023-05-31T14:18:05.268" v="61" actId="26606"/>
          <ac:spMkLst>
            <pc:docMk/>
            <pc:sldMk cId="2518715181" sldId="285"/>
            <ac:spMk id="18" creationId="{626F1402-2DEC-4071-84AF-350C7BF00D43}"/>
          </ac:spMkLst>
        </pc:spChg>
        <pc:spChg chg="add">
          <ac:chgData name="Cristian Bravo Roman" userId="ef534742-58a5-4485-8d9f-a65b140ed87f" providerId="ADAL" clId="{0C1575CB-27C7-4E85-B036-70DF033CCFB4}" dt="2023-05-31T14:18:05.268" v="61" actId="26606"/>
          <ac:spMkLst>
            <pc:docMk/>
            <pc:sldMk cId="2518715181" sldId="285"/>
            <ac:spMk id="22" creationId="{DA52A394-10F4-4AA5-90E4-634D1E919DBA}"/>
          </ac:spMkLst>
        </pc:spChg>
        <pc:spChg chg="add">
          <ac:chgData name="Cristian Bravo Roman" userId="ef534742-58a5-4485-8d9f-a65b140ed87f" providerId="ADAL" clId="{0C1575CB-27C7-4E85-B036-70DF033CCFB4}" dt="2023-05-31T14:18:05.268" v="61" actId="26606"/>
          <ac:spMkLst>
            <pc:docMk/>
            <pc:sldMk cId="2518715181" sldId="285"/>
            <ac:spMk id="24" creationId="{07BDDC51-8BB2-42BE-8EA8-39B3E9AC1EF6}"/>
          </ac:spMkLst>
        </pc:spChg>
        <pc:picChg chg="mod ord">
          <ac:chgData name="Cristian Bravo Roman" userId="ef534742-58a5-4485-8d9f-a65b140ed87f" providerId="ADAL" clId="{0C1575CB-27C7-4E85-B036-70DF033CCFB4}" dt="2023-05-31T14:18:05.268" v="61" actId="26606"/>
          <ac:picMkLst>
            <pc:docMk/>
            <pc:sldMk cId="2518715181" sldId="285"/>
            <ac:picMk id="4" creationId="{CA176BBC-640A-D6FF-FA59-41587BB9392C}"/>
          </ac:picMkLst>
        </pc:picChg>
        <pc:picChg chg="mod">
          <ac:chgData name="Cristian Bravo Roman" userId="ef534742-58a5-4485-8d9f-a65b140ed87f" providerId="ADAL" clId="{0C1575CB-27C7-4E85-B036-70DF033CCFB4}" dt="2023-05-31T14:18:05.268" v="61" actId="26606"/>
          <ac:picMkLst>
            <pc:docMk/>
            <pc:sldMk cId="2518715181" sldId="285"/>
            <ac:picMk id="5" creationId="{CD352080-EAE0-5235-D384-65FA7FE1D246}"/>
          </ac:picMkLst>
        </pc:picChg>
        <pc:cxnChg chg="add">
          <ac:chgData name="Cristian Bravo Roman" userId="ef534742-58a5-4485-8d9f-a65b140ed87f" providerId="ADAL" clId="{0C1575CB-27C7-4E85-B036-70DF033CCFB4}" dt="2023-05-31T14:18:05.268" v="61" actId="26606"/>
          <ac:cxnSpMkLst>
            <pc:docMk/>
            <pc:sldMk cId="2518715181" sldId="285"/>
            <ac:cxnSpMk id="14" creationId="{514EE78B-AF71-4195-A01B-F1165D9233BF}"/>
          </ac:cxnSpMkLst>
        </pc:cxnChg>
        <pc:cxnChg chg="add">
          <ac:chgData name="Cristian Bravo Roman" userId="ef534742-58a5-4485-8d9f-a65b140ed87f" providerId="ADAL" clId="{0C1575CB-27C7-4E85-B036-70DF033CCFB4}" dt="2023-05-31T14:18:05.268" v="61" actId="26606"/>
          <ac:cxnSpMkLst>
            <pc:docMk/>
            <pc:sldMk cId="2518715181" sldId="285"/>
            <ac:cxnSpMk id="20" creationId="{04733B62-1719-4677-A612-CA0AC0AD7482}"/>
          </ac:cxnSpMkLst>
        </pc:cxnChg>
      </pc:sldChg>
      <pc:sldChg chg="addSp delSp modSp add mod setBg">
        <pc:chgData name="Cristian Bravo Roman" userId="ef534742-58a5-4485-8d9f-a65b140ed87f" providerId="ADAL" clId="{0C1575CB-27C7-4E85-B036-70DF033CCFB4}" dt="2023-05-31T14:18:17.964" v="65" actId="26606"/>
        <pc:sldMkLst>
          <pc:docMk/>
          <pc:sldMk cId="3312586547" sldId="286"/>
        </pc:sldMkLst>
        <pc:spChg chg="mod">
          <ac:chgData name="Cristian Bravo Roman" userId="ef534742-58a5-4485-8d9f-a65b140ed87f" providerId="ADAL" clId="{0C1575CB-27C7-4E85-B036-70DF033CCFB4}" dt="2023-05-31T14:18:17.964" v="65" actId="26606"/>
          <ac:spMkLst>
            <pc:docMk/>
            <pc:sldMk cId="3312586547" sldId="286"/>
            <ac:spMk id="2" creationId="{57E39902-E103-D1B0-24C6-605127004CE5}"/>
          </ac:spMkLst>
        </pc:spChg>
        <pc:spChg chg="add del mod">
          <ac:chgData name="Cristian Bravo Roman" userId="ef534742-58a5-4485-8d9f-a65b140ed87f" providerId="ADAL" clId="{0C1575CB-27C7-4E85-B036-70DF033CCFB4}" dt="2023-05-31T14:18:15.503" v="64"/>
          <ac:spMkLst>
            <pc:docMk/>
            <pc:sldMk cId="3312586547" sldId="286"/>
            <ac:spMk id="3" creationId="{E70B75EB-C383-9984-4869-B4CD2F155BC2}"/>
          </ac:spMkLst>
        </pc:spChg>
        <pc:spChg chg="add del mod">
          <ac:chgData name="Cristian Bravo Roman" userId="ef534742-58a5-4485-8d9f-a65b140ed87f" providerId="ADAL" clId="{0C1575CB-27C7-4E85-B036-70DF033CCFB4}" dt="2023-05-31T14:18:15.503" v="64"/>
          <ac:spMkLst>
            <pc:docMk/>
            <pc:sldMk cId="3312586547" sldId="286"/>
            <ac:spMk id="6" creationId="{8F5DBA58-68CC-488F-1DC3-7CA7019A0008}"/>
          </ac:spMkLst>
        </pc:spChg>
        <pc:spChg chg="add">
          <ac:chgData name="Cristian Bravo Roman" userId="ef534742-58a5-4485-8d9f-a65b140ed87f" providerId="ADAL" clId="{0C1575CB-27C7-4E85-B036-70DF033CCFB4}" dt="2023-05-31T14:18:17.964" v="65" actId="26606"/>
          <ac:spMkLst>
            <pc:docMk/>
            <pc:sldMk cId="3312586547" sldId="286"/>
            <ac:spMk id="10" creationId="{BB2B8762-61F0-4F1B-9364-D633EE9D6AF5}"/>
          </ac:spMkLst>
        </pc:spChg>
        <pc:spChg chg="add">
          <ac:chgData name="Cristian Bravo Roman" userId="ef534742-58a5-4485-8d9f-a65b140ed87f" providerId="ADAL" clId="{0C1575CB-27C7-4E85-B036-70DF033CCFB4}" dt="2023-05-31T14:18:17.964" v="65" actId="26606"/>
          <ac:spMkLst>
            <pc:docMk/>
            <pc:sldMk cId="3312586547" sldId="286"/>
            <ac:spMk id="12" creationId="{E97675C8-1328-460C-9EBF-6B446B67EAD3}"/>
          </ac:spMkLst>
        </pc:spChg>
        <pc:spChg chg="add">
          <ac:chgData name="Cristian Bravo Roman" userId="ef534742-58a5-4485-8d9f-a65b140ed87f" providerId="ADAL" clId="{0C1575CB-27C7-4E85-B036-70DF033CCFB4}" dt="2023-05-31T14:18:17.964" v="65" actId="26606"/>
          <ac:spMkLst>
            <pc:docMk/>
            <pc:sldMk cId="3312586547" sldId="286"/>
            <ac:spMk id="16" creationId="{C6417104-D4C1-4710-9982-2154A7F48492}"/>
          </ac:spMkLst>
        </pc:spChg>
        <pc:spChg chg="add">
          <ac:chgData name="Cristian Bravo Roman" userId="ef534742-58a5-4485-8d9f-a65b140ed87f" providerId="ADAL" clId="{0C1575CB-27C7-4E85-B036-70DF033CCFB4}" dt="2023-05-31T14:18:17.964" v="65" actId="26606"/>
          <ac:spMkLst>
            <pc:docMk/>
            <pc:sldMk cId="3312586547" sldId="286"/>
            <ac:spMk id="18" creationId="{626F1402-2DEC-4071-84AF-350C7BF00D43}"/>
          </ac:spMkLst>
        </pc:spChg>
        <pc:spChg chg="add">
          <ac:chgData name="Cristian Bravo Roman" userId="ef534742-58a5-4485-8d9f-a65b140ed87f" providerId="ADAL" clId="{0C1575CB-27C7-4E85-B036-70DF033CCFB4}" dt="2023-05-31T14:18:17.964" v="65" actId="26606"/>
          <ac:spMkLst>
            <pc:docMk/>
            <pc:sldMk cId="3312586547" sldId="286"/>
            <ac:spMk id="22" creationId="{DA52A394-10F4-4AA5-90E4-634D1E919DBA}"/>
          </ac:spMkLst>
        </pc:spChg>
        <pc:spChg chg="add">
          <ac:chgData name="Cristian Bravo Roman" userId="ef534742-58a5-4485-8d9f-a65b140ed87f" providerId="ADAL" clId="{0C1575CB-27C7-4E85-B036-70DF033CCFB4}" dt="2023-05-31T14:18:17.964" v="65" actId="26606"/>
          <ac:spMkLst>
            <pc:docMk/>
            <pc:sldMk cId="3312586547" sldId="286"/>
            <ac:spMk id="24" creationId="{07BDDC51-8BB2-42BE-8EA8-39B3E9AC1EF6}"/>
          </ac:spMkLst>
        </pc:spChg>
        <pc:picChg chg="mod ord">
          <ac:chgData name="Cristian Bravo Roman" userId="ef534742-58a5-4485-8d9f-a65b140ed87f" providerId="ADAL" clId="{0C1575CB-27C7-4E85-B036-70DF033CCFB4}" dt="2023-05-31T14:18:17.964" v="65" actId="26606"/>
          <ac:picMkLst>
            <pc:docMk/>
            <pc:sldMk cId="3312586547" sldId="286"/>
            <ac:picMk id="4" creationId="{918DE7EE-FD3B-39DF-54EC-89BB63E73C83}"/>
          </ac:picMkLst>
        </pc:picChg>
        <pc:picChg chg="mod">
          <ac:chgData name="Cristian Bravo Roman" userId="ef534742-58a5-4485-8d9f-a65b140ed87f" providerId="ADAL" clId="{0C1575CB-27C7-4E85-B036-70DF033CCFB4}" dt="2023-05-31T14:18:17.964" v="65" actId="26606"/>
          <ac:picMkLst>
            <pc:docMk/>
            <pc:sldMk cId="3312586547" sldId="286"/>
            <ac:picMk id="5" creationId="{130D1942-3A5B-05B7-5B4E-D47C322229D8}"/>
          </ac:picMkLst>
        </pc:picChg>
        <pc:cxnChg chg="add">
          <ac:chgData name="Cristian Bravo Roman" userId="ef534742-58a5-4485-8d9f-a65b140ed87f" providerId="ADAL" clId="{0C1575CB-27C7-4E85-B036-70DF033CCFB4}" dt="2023-05-31T14:18:17.964" v="65" actId="26606"/>
          <ac:cxnSpMkLst>
            <pc:docMk/>
            <pc:sldMk cId="3312586547" sldId="286"/>
            <ac:cxnSpMk id="14" creationId="{514EE78B-AF71-4195-A01B-F1165D9233BF}"/>
          </ac:cxnSpMkLst>
        </pc:cxnChg>
        <pc:cxnChg chg="add">
          <ac:chgData name="Cristian Bravo Roman" userId="ef534742-58a5-4485-8d9f-a65b140ed87f" providerId="ADAL" clId="{0C1575CB-27C7-4E85-B036-70DF033CCFB4}" dt="2023-05-31T14:18:17.964" v="65" actId="26606"/>
          <ac:cxnSpMkLst>
            <pc:docMk/>
            <pc:sldMk cId="3312586547" sldId="286"/>
            <ac:cxnSpMk id="20" creationId="{04733B62-1719-4677-A612-CA0AC0AD7482}"/>
          </ac:cxnSpMkLst>
        </pc:cxnChg>
      </pc:sldChg>
      <pc:sldChg chg="addSp delSp modSp add mod setBg delDesignElem">
        <pc:chgData name="Cristian Bravo Roman" userId="ef534742-58a5-4485-8d9f-a65b140ed87f" providerId="ADAL" clId="{0C1575CB-27C7-4E85-B036-70DF033CCFB4}" dt="2023-05-31T14:16:45.793" v="40" actId="26606"/>
        <pc:sldMkLst>
          <pc:docMk/>
          <pc:sldMk cId="3396652663" sldId="288"/>
        </pc:sldMkLst>
        <pc:spChg chg="mod">
          <ac:chgData name="Cristian Bravo Roman" userId="ef534742-58a5-4485-8d9f-a65b140ed87f" providerId="ADAL" clId="{0C1575CB-27C7-4E85-B036-70DF033CCFB4}" dt="2023-05-31T14:16:45.793" v="40" actId="26606"/>
          <ac:spMkLst>
            <pc:docMk/>
            <pc:sldMk cId="3396652663" sldId="288"/>
            <ac:spMk id="2" creationId="{307E5872-424D-3B02-3F1A-8B4B88BB3966}"/>
          </ac:spMkLst>
        </pc:spChg>
        <pc:spChg chg="mod ord">
          <ac:chgData name="Cristian Bravo Roman" userId="ef534742-58a5-4485-8d9f-a65b140ed87f" providerId="ADAL" clId="{0C1575CB-27C7-4E85-B036-70DF033CCFB4}" dt="2023-05-31T14:16:45.793" v="40" actId="26606"/>
          <ac:spMkLst>
            <pc:docMk/>
            <pc:sldMk cId="3396652663" sldId="288"/>
            <ac:spMk id="3" creationId="{1C03A919-C99F-98E7-83FF-EC1757519D29}"/>
          </ac:spMkLst>
        </pc:spChg>
        <pc:spChg chg="add del mod">
          <ac:chgData name="Cristian Bravo Roman" userId="ef534742-58a5-4485-8d9f-a65b140ed87f" providerId="ADAL" clId="{0C1575CB-27C7-4E85-B036-70DF033CCFB4}" dt="2023-05-31T14:16:39.279" v="37"/>
          <ac:spMkLst>
            <pc:docMk/>
            <pc:sldMk cId="3396652663" sldId="288"/>
            <ac:spMk id="4" creationId="{C735F606-A255-C9FD-92AE-200437A594F9}"/>
          </ac:spMkLst>
        </pc:spChg>
        <pc:spChg chg="add del mod">
          <ac:chgData name="Cristian Bravo Roman" userId="ef534742-58a5-4485-8d9f-a65b140ed87f" providerId="ADAL" clId="{0C1575CB-27C7-4E85-B036-70DF033CCFB4}" dt="2023-05-31T14:16:39.279" v="37"/>
          <ac:spMkLst>
            <pc:docMk/>
            <pc:sldMk cId="3396652663" sldId="288"/>
            <ac:spMk id="6" creationId="{191FAA3C-9E1A-8AD6-9267-C75BAA61F88A}"/>
          </ac:spMkLst>
        </pc:spChg>
        <pc:spChg chg="add del">
          <ac:chgData name="Cristian Bravo Roman" userId="ef534742-58a5-4485-8d9f-a65b140ed87f" providerId="ADAL" clId="{0C1575CB-27C7-4E85-B036-70DF033CCFB4}" dt="2023-05-31T14:16:45.787" v="39" actId="26606"/>
          <ac:spMkLst>
            <pc:docMk/>
            <pc:sldMk cId="3396652663" sldId="288"/>
            <ac:spMk id="7" creationId="{C33BF9DD-8A45-4EEE-B231-0A14D322E5F9}"/>
          </ac:spMkLst>
        </pc:spChg>
        <pc:spChg chg="add del">
          <ac:chgData name="Cristian Bravo Roman" userId="ef534742-58a5-4485-8d9f-a65b140ed87f" providerId="ADAL" clId="{0C1575CB-27C7-4E85-B036-70DF033CCFB4}" dt="2023-05-31T14:16:45.787" v="39" actId="26606"/>
          <ac:spMkLst>
            <pc:docMk/>
            <pc:sldMk cId="3396652663" sldId="288"/>
            <ac:spMk id="9" creationId="{D5FBCAC9-BD8B-4F3B-AD74-EF37D4211349}"/>
          </ac:spMkLst>
        </pc:spChg>
        <pc:spChg chg="del">
          <ac:chgData name="Cristian Bravo Roman" userId="ef534742-58a5-4485-8d9f-a65b140ed87f" providerId="ADAL" clId="{0C1575CB-27C7-4E85-B036-70DF033CCFB4}" dt="2023-05-31T14:15:44.844" v="14"/>
          <ac:spMkLst>
            <pc:docMk/>
            <pc:sldMk cId="3396652663" sldId="288"/>
            <ac:spMk id="10" creationId="{8D1AA55E-40D5-461B-A5A8-4AE8AAB71B08}"/>
          </ac:spMkLst>
        </pc:spChg>
        <pc:spChg chg="add del">
          <ac:chgData name="Cristian Bravo Roman" userId="ef534742-58a5-4485-8d9f-a65b140ed87f" providerId="ADAL" clId="{0C1575CB-27C7-4E85-B036-70DF033CCFB4}" dt="2023-05-31T14:16:45.787" v="39" actId="26606"/>
          <ac:spMkLst>
            <pc:docMk/>
            <pc:sldMk cId="3396652663" sldId="288"/>
            <ac:spMk id="11" creationId="{9556C5A8-AD7E-4CE7-87BE-9EA3B5E1786F}"/>
          </ac:spMkLst>
        </pc:spChg>
        <pc:spChg chg="add">
          <ac:chgData name="Cristian Bravo Roman" userId="ef534742-58a5-4485-8d9f-a65b140ed87f" providerId="ADAL" clId="{0C1575CB-27C7-4E85-B036-70DF033CCFB4}" dt="2023-05-31T14:16:45.793" v="40" actId="26606"/>
          <ac:spMkLst>
            <pc:docMk/>
            <pc:sldMk cId="3396652663" sldId="288"/>
            <ac:spMk id="13" creationId="{44CC594A-A820-450F-B363-C19201FCFEC6}"/>
          </ac:spMkLst>
        </pc:spChg>
        <pc:spChg chg="del">
          <ac:chgData name="Cristian Bravo Roman" userId="ef534742-58a5-4485-8d9f-a65b140ed87f" providerId="ADAL" clId="{0C1575CB-27C7-4E85-B036-70DF033CCFB4}" dt="2023-05-31T14:15:44.844" v="14"/>
          <ac:spMkLst>
            <pc:docMk/>
            <pc:sldMk cId="3396652663" sldId="288"/>
            <ac:spMk id="14" creationId="{6CB927A4-E432-4310-9CD5-E89FF5063179}"/>
          </ac:spMkLst>
        </pc:spChg>
        <pc:spChg chg="add">
          <ac:chgData name="Cristian Bravo Roman" userId="ef534742-58a5-4485-8d9f-a65b140ed87f" providerId="ADAL" clId="{0C1575CB-27C7-4E85-B036-70DF033CCFB4}" dt="2023-05-31T14:16:45.793" v="40" actId="26606"/>
          <ac:spMkLst>
            <pc:docMk/>
            <pc:sldMk cId="3396652663" sldId="288"/>
            <ac:spMk id="15" creationId="{59FAB3DA-E9ED-4574-ABCC-378BC0FF1BBC}"/>
          </ac:spMkLst>
        </pc:spChg>
        <pc:spChg chg="del">
          <ac:chgData name="Cristian Bravo Roman" userId="ef534742-58a5-4485-8d9f-a65b140ed87f" providerId="ADAL" clId="{0C1575CB-27C7-4E85-B036-70DF033CCFB4}" dt="2023-05-31T14:15:44.844" v="14"/>
          <ac:spMkLst>
            <pc:docMk/>
            <pc:sldMk cId="3396652663" sldId="288"/>
            <ac:spMk id="16" creationId="{E3020543-B24B-4EC4-8FFC-8DD88EEA91A8}"/>
          </ac:spMkLst>
        </pc:spChg>
        <pc:spChg chg="add">
          <ac:chgData name="Cristian Bravo Roman" userId="ef534742-58a5-4485-8d9f-a65b140ed87f" providerId="ADAL" clId="{0C1575CB-27C7-4E85-B036-70DF033CCFB4}" dt="2023-05-31T14:16:45.793" v="40" actId="26606"/>
          <ac:spMkLst>
            <pc:docMk/>
            <pc:sldMk cId="3396652663" sldId="288"/>
            <ac:spMk id="17" creationId="{53B8D6B0-55D6-48DC-86D8-FD95D5F118AB}"/>
          </ac:spMkLst>
        </pc:spChg>
        <pc:picChg chg="mod">
          <ac:chgData name="Cristian Bravo Roman" userId="ef534742-58a5-4485-8d9f-a65b140ed87f" providerId="ADAL" clId="{0C1575CB-27C7-4E85-B036-70DF033CCFB4}" dt="2023-05-31T14:16:45.793" v="40" actId="26606"/>
          <ac:picMkLst>
            <pc:docMk/>
            <pc:sldMk cId="3396652663" sldId="288"/>
            <ac:picMk id="5" creationId="{8544037B-837A-5BA6-DDC9-19069B447913}"/>
          </ac:picMkLst>
        </pc:picChg>
        <pc:cxnChg chg="add del">
          <ac:chgData name="Cristian Bravo Roman" userId="ef534742-58a5-4485-8d9f-a65b140ed87f" providerId="ADAL" clId="{0C1575CB-27C7-4E85-B036-70DF033CCFB4}" dt="2023-05-31T14:16:45.787" v="39" actId="26606"/>
          <ac:cxnSpMkLst>
            <pc:docMk/>
            <pc:sldMk cId="3396652663" sldId="288"/>
            <ac:cxnSpMk id="8" creationId="{9020DCC9-F851-4562-BB20-1AB3C51BFD08}"/>
          </ac:cxnSpMkLst>
        </pc:cxnChg>
        <pc:cxnChg chg="del">
          <ac:chgData name="Cristian Bravo Roman" userId="ef534742-58a5-4485-8d9f-a65b140ed87f" providerId="ADAL" clId="{0C1575CB-27C7-4E85-B036-70DF033CCFB4}" dt="2023-05-31T14:15:44.844" v="14"/>
          <ac:cxnSpMkLst>
            <pc:docMk/>
            <pc:sldMk cId="3396652663" sldId="288"/>
            <ac:cxnSpMk id="12" creationId="{7EB498BD-8089-4626-91EA-4978EBEF535E}"/>
          </ac:cxnSpMkLst>
        </pc:cxnChg>
      </pc:sldChg>
      <pc:sldChg chg="addSp delSp modSp add mod">
        <pc:chgData name="Cristian Bravo Roman" userId="ef534742-58a5-4485-8d9f-a65b140ed87f" providerId="ADAL" clId="{0C1575CB-27C7-4E85-B036-70DF033CCFB4}" dt="2023-05-31T16:48:21.201" v="229" actId="27636"/>
        <pc:sldMkLst>
          <pc:docMk/>
          <pc:sldMk cId="201983322" sldId="289"/>
        </pc:sldMkLst>
        <pc:spChg chg="mod">
          <ac:chgData name="Cristian Bravo Roman" userId="ef534742-58a5-4485-8d9f-a65b140ed87f" providerId="ADAL" clId="{0C1575CB-27C7-4E85-B036-70DF033CCFB4}" dt="2023-05-31T16:48:21.151" v="228"/>
          <ac:spMkLst>
            <pc:docMk/>
            <pc:sldMk cId="201983322" sldId="289"/>
            <ac:spMk id="2" creationId="{9A22DCA9-97CF-ADD2-637E-2870F9F707CE}"/>
          </ac:spMkLst>
        </pc:spChg>
        <pc:spChg chg="mod">
          <ac:chgData name="Cristian Bravo Roman" userId="ef534742-58a5-4485-8d9f-a65b140ed87f" providerId="ADAL" clId="{0C1575CB-27C7-4E85-B036-70DF033CCFB4}" dt="2023-05-31T16:48:21.201" v="229" actId="27636"/>
          <ac:spMkLst>
            <pc:docMk/>
            <pc:sldMk cId="201983322" sldId="289"/>
            <ac:spMk id="3" creationId="{32EE1467-F9B6-5825-E631-ADDA6ADF1E34}"/>
          </ac:spMkLst>
        </pc:spChg>
        <pc:spChg chg="add del mod">
          <ac:chgData name="Cristian Bravo Roman" userId="ef534742-58a5-4485-8d9f-a65b140ed87f" providerId="ADAL" clId="{0C1575CB-27C7-4E85-B036-70DF033CCFB4}" dt="2023-05-31T16:48:21.151" v="228"/>
          <ac:spMkLst>
            <pc:docMk/>
            <pc:sldMk cId="201983322" sldId="289"/>
            <ac:spMk id="4" creationId="{C34B9604-F7B6-24DB-B232-9D5A49B36D43}"/>
          </ac:spMkLst>
        </pc:spChg>
        <pc:spChg chg="add del mod">
          <ac:chgData name="Cristian Bravo Roman" userId="ef534742-58a5-4485-8d9f-a65b140ed87f" providerId="ADAL" clId="{0C1575CB-27C7-4E85-B036-70DF033CCFB4}" dt="2023-05-31T16:48:21.151" v="228"/>
          <ac:spMkLst>
            <pc:docMk/>
            <pc:sldMk cId="201983322" sldId="289"/>
            <ac:spMk id="5" creationId="{3831CC32-5851-6C94-ACE6-4B154A156C81}"/>
          </ac:spMkLst>
        </pc:spChg>
      </pc:sldChg>
      <pc:sldChg chg="addSp delSp modSp add mod modClrScheme chgLayout">
        <pc:chgData name="Cristian Bravo Roman" userId="ef534742-58a5-4485-8d9f-a65b140ed87f" providerId="ADAL" clId="{0C1575CB-27C7-4E85-B036-70DF033CCFB4}" dt="2023-05-31T14:16:24.303" v="30"/>
        <pc:sldMkLst>
          <pc:docMk/>
          <pc:sldMk cId="696659999" sldId="294"/>
        </pc:sldMkLst>
        <pc:spChg chg="mod ord">
          <ac:chgData name="Cristian Bravo Roman" userId="ef534742-58a5-4485-8d9f-a65b140ed87f" providerId="ADAL" clId="{0C1575CB-27C7-4E85-B036-70DF033CCFB4}" dt="2023-05-31T14:16:24.303" v="30"/>
          <ac:spMkLst>
            <pc:docMk/>
            <pc:sldMk cId="696659999" sldId="294"/>
            <ac:spMk id="2" creationId="{5B0E524C-D5F4-ECA5-D995-C6330BF61A03}"/>
          </ac:spMkLst>
        </pc:spChg>
        <pc:spChg chg="add del mod ord">
          <ac:chgData name="Cristian Bravo Roman" userId="ef534742-58a5-4485-8d9f-a65b140ed87f" providerId="ADAL" clId="{0C1575CB-27C7-4E85-B036-70DF033CCFB4}" dt="2023-05-31T14:16:24.303" v="30"/>
          <ac:spMkLst>
            <pc:docMk/>
            <pc:sldMk cId="696659999" sldId="294"/>
            <ac:spMk id="3" creationId="{F8286CFF-1117-4722-4E11-15F5963AF0EE}"/>
          </ac:spMkLst>
        </pc:spChg>
        <pc:spChg chg="add del mod">
          <ac:chgData name="Cristian Bravo Roman" userId="ef534742-58a5-4485-8d9f-a65b140ed87f" providerId="ADAL" clId="{0C1575CB-27C7-4E85-B036-70DF033CCFB4}" dt="2023-05-31T14:16:24.303" v="30"/>
          <ac:spMkLst>
            <pc:docMk/>
            <pc:sldMk cId="696659999" sldId="294"/>
            <ac:spMk id="4" creationId="{D2702CE5-FDB3-B61F-57A6-CE82DEFDF90F}"/>
          </ac:spMkLst>
        </pc:spChg>
        <pc:spChg chg="add mod">
          <ac:chgData name="Cristian Bravo Roman" userId="ef534742-58a5-4485-8d9f-a65b140ed87f" providerId="ADAL" clId="{0C1575CB-27C7-4E85-B036-70DF033CCFB4}" dt="2023-05-31T14:16:24.303" v="30"/>
          <ac:spMkLst>
            <pc:docMk/>
            <pc:sldMk cId="696659999" sldId="294"/>
            <ac:spMk id="5" creationId="{E98F70E6-5C92-3109-5C5B-FA1A48EE7F7B}"/>
          </ac:spMkLst>
        </pc:spChg>
      </pc:sldChg>
      <pc:sldChg chg="addSp delSp modSp add mod modClrScheme chgLayout">
        <pc:chgData name="Cristian Bravo Roman" userId="ef534742-58a5-4485-8d9f-a65b140ed87f" providerId="ADAL" clId="{0C1575CB-27C7-4E85-B036-70DF033CCFB4}" dt="2023-05-31T14:18:28.279" v="68" actId="20577"/>
        <pc:sldMkLst>
          <pc:docMk/>
          <pc:sldMk cId="3707015708" sldId="295"/>
        </pc:sldMkLst>
        <pc:spChg chg="mod ord">
          <ac:chgData name="Cristian Bravo Roman" userId="ef534742-58a5-4485-8d9f-a65b140ed87f" providerId="ADAL" clId="{0C1575CB-27C7-4E85-B036-70DF033CCFB4}" dt="2023-05-31T14:18:28.279" v="68" actId="20577"/>
          <ac:spMkLst>
            <pc:docMk/>
            <pc:sldMk cId="3707015708" sldId="295"/>
            <ac:spMk id="2" creationId="{C5FC43DD-8276-A8BC-62B1-889A9EE25308}"/>
          </ac:spMkLst>
        </pc:spChg>
        <pc:spChg chg="mod ord">
          <ac:chgData name="Cristian Bravo Roman" userId="ef534742-58a5-4485-8d9f-a65b140ed87f" providerId="ADAL" clId="{0C1575CB-27C7-4E85-B036-70DF033CCFB4}" dt="2023-05-31T14:18:23.142" v="67" actId="700"/>
          <ac:spMkLst>
            <pc:docMk/>
            <pc:sldMk cId="3707015708" sldId="295"/>
            <ac:spMk id="3" creationId="{C2D5C0EB-ACAA-5B27-89AD-5B78EF1233C6}"/>
          </ac:spMkLst>
        </pc:spChg>
        <pc:spChg chg="add del mod">
          <ac:chgData name="Cristian Bravo Roman" userId="ef534742-58a5-4485-8d9f-a65b140ed87f" providerId="ADAL" clId="{0C1575CB-27C7-4E85-B036-70DF033CCFB4}" dt="2023-05-31T14:18:21.063" v="66"/>
          <ac:spMkLst>
            <pc:docMk/>
            <pc:sldMk cId="3707015708" sldId="295"/>
            <ac:spMk id="4" creationId="{49819702-B576-C9AC-95E5-7A1DFF398C0F}"/>
          </ac:spMkLst>
        </pc:spChg>
        <pc:spChg chg="add del mod">
          <ac:chgData name="Cristian Bravo Roman" userId="ef534742-58a5-4485-8d9f-a65b140ed87f" providerId="ADAL" clId="{0C1575CB-27C7-4E85-B036-70DF033CCFB4}" dt="2023-05-31T14:18:21.063" v="66"/>
          <ac:spMkLst>
            <pc:docMk/>
            <pc:sldMk cId="3707015708" sldId="295"/>
            <ac:spMk id="5" creationId="{F8FDB13F-7E5C-1B52-D5E4-447556203EAF}"/>
          </ac:spMkLst>
        </pc:spChg>
      </pc:sldChg>
      <pc:sldChg chg="addSp delSp modSp add mod setBg modClrScheme chgLayout">
        <pc:chgData name="Cristian Bravo Roman" userId="ef534742-58a5-4485-8d9f-a65b140ed87f" providerId="ADAL" clId="{0C1575CB-27C7-4E85-B036-70DF033CCFB4}" dt="2023-05-31T14:19:57.754" v="88" actId="26606"/>
        <pc:sldMkLst>
          <pc:docMk/>
          <pc:sldMk cId="283112526" sldId="296"/>
        </pc:sldMkLst>
        <pc:spChg chg="add del mod ord">
          <ac:chgData name="Cristian Bravo Roman" userId="ef534742-58a5-4485-8d9f-a65b140ed87f" providerId="ADAL" clId="{0C1575CB-27C7-4E85-B036-70DF033CCFB4}" dt="2023-05-31T14:19:38.219" v="80"/>
          <ac:spMkLst>
            <pc:docMk/>
            <pc:sldMk cId="283112526" sldId="296"/>
            <ac:spMk id="2" creationId="{2E1817C8-D385-B72D-F6DF-6FEF1C48B009}"/>
          </ac:spMkLst>
        </pc:spChg>
        <pc:spChg chg="mod ord">
          <ac:chgData name="Cristian Bravo Roman" userId="ef534742-58a5-4485-8d9f-a65b140ed87f" providerId="ADAL" clId="{0C1575CB-27C7-4E85-B036-70DF033CCFB4}" dt="2023-05-31T14:19:57.754" v="88" actId="26606"/>
          <ac:spMkLst>
            <pc:docMk/>
            <pc:sldMk cId="283112526" sldId="296"/>
            <ac:spMk id="3" creationId="{05A8E4DC-7A3C-9405-1D13-88C10F054C78}"/>
          </ac:spMkLst>
        </pc:spChg>
        <pc:spChg chg="add del mod">
          <ac:chgData name="Cristian Bravo Roman" userId="ef534742-58a5-4485-8d9f-a65b140ed87f" providerId="ADAL" clId="{0C1575CB-27C7-4E85-B036-70DF033CCFB4}" dt="2023-05-31T14:19:38.219" v="80"/>
          <ac:spMkLst>
            <pc:docMk/>
            <pc:sldMk cId="283112526" sldId="296"/>
            <ac:spMk id="4" creationId="{7FE43A4D-E589-37CA-ACF5-FB01359BB416}"/>
          </ac:spMkLst>
        </pc:spChg>
        <pc:spChg chg="add mod">
          <ac:chgData name="Cristian Bravo Roman" userId="ef534742-58a5-4485-8d9f-a65b140ed87f" providerId="ADAL" clId="{0C1575CB-27C7-4E85-B036-70DF033CCFB4}" dt="2023-05-31T14:19:57.754" v="88" actId="26606"/>
          <ac:spMkLst>
            <pc:docMk/>
            <pc:sldMk cId="283112526" sldId="296"/>
            <ac:spMk id="5" creationId="{49FD7353-01A8-5CFC-7C61-74CF81BEA7A9}"/>
          </ac:spMkLst>
        </pc:spChg>
        <pc:spChg chg="add del">
          <ac:chgData name="Cristian Bravo Roman" userId="ef534742-58a5-4485-8d9f-a65b140ed87f" providerId="ADAL" clId="{0C1575CB-27C7-4E85-B036-70DF033CCFB4}" dt="2023-05-31T14:19:57.743" v="87" actId="26606"/>
          <ac:spMkLst>
            <pc:docMk/>
            <pc:sldMk cId="283112526" sldId="296"/>
            <ac:spMk id="11" creationId="{25C8D2C1-DA83-420D-9635-D52CE066B5DA}"/>
          </ac:spMkLst>
        </pc:spChg>
        <pc:spChg chg="add del">
          <ac:chgData name="Cristian Bravo Roman" userId="ef534742-58a5-4485-8d9f-a65b140ed87f" providerId="ADAL" clId="{0C1575CB-27C7-4E85-B036-70DF033CCFB4}" dt="2023-05-31T14:19:57.743" v="87" actId="26606"/>
          <ac:spMkLst>
            <pc:docMk/>
            <pc:sldMk cId="283112526" sldId="296"/>
            <ac:spMk id="13" creationId="{434F74C9-6A0B-409E-AD1C-45B58BE91BB8}"/>
          </ac:spMkLst>
        </pc:spChg>
        <pc:spChg chg="add del">
          <ac:chgData name="Cristian Bravo Roman" userId="ef534742-58a5-4485-8d9f-a65b140ed87f" providerId="ADAL" clId="{0C1575CB-27C7-4E85-B036-70DF033CCFB4}" dt="2023-05-31T14:19:57.743" v="87" actId="26606"/>
          <ac:spMkLst>
            <pc:docMk/>
            <pc:sldMk cId="283112526" sldId="296"/>
            <ac:spMk id="17" creationId="{B76D919A-FC3E-4B4E-BAF0-ED6CFB8DC4AE}"/>
          </ac:spMkLst>
        </pc:spChg>
        <pc:spChg chg="add del">
          <ac:chgData name="Cristian Bravo Roman" userId="ef534742-58a5-4485-8d9f-a65b140ed87f" providerId="ADAL" clId="{0C1575CB-27C7-4E85-B036-70DF033CCFB4}" dt="2023-05-31T14:19:57.743" v="87" actId="26606"/>
          <ac:spMkLst>
            <pc:docMk/>
            <pc:sldMk cId="283112526" sldId="296"/>
            <ac:spMk id="19" creationId="{8F66ACBD-1C82-4782-AA7C-05504DD7DE77}"/>
          </ac:spMkLst>
        </pc:spChg>
        <pc:spChg chg="add">
          <ac:chgData name="Cristian Bravo Roman" userId="ef534742-58a5-4485-8d9f-a65b140ed87f" providerId="ADAL" clId="{0C1575CB-27C7-4E85-B036-70DF033CCFB4}" dt="2023-05-31T14:19:57.754" v="88" actId="26606"/>
          <ac:spMkLst>
            <pc:docMk/>
            <pc:sldMk cId="283112526" sldId="296"/>
            <ac:spMk id="21" creationId="{25C8D2C1-DA83-420D-9635-D52CE066B5DA}"/>
          </ac:spMkLst>
        </pc:spChg>
        <pc:spChg chg="add">
          <ac:chgData name="Cristian Bravo Roman" userId="ef534742-58a5-4485-8d9f-a65b140ed87f" providerId="ADAL" clId="{0C1575CB-27C7-4E85-B036-70DF033CCFB4}" dt="2023-05-31T14:19:57.754" v="88" actId="26606"/>
          <ac:spMkLst>
            <pc:docMk/>
            <pc:sldMk cId="283112526" sldId="296"/>
            <ac:spMk id="22" creationId="{434F74C9-6A0B-409E-AD1C-45B58BE91BB8}"/>
          </ac:spMkLst>
        </pc:spChg>
        <pc:spChg chg="add">
          <ac:chgData name="Cristian Bravo Roman" userId="ef534742-58a5-4485-8d9f-a65b140ed87f" providerId="ADAL" clId="{0C1575CB-27C7-4E85-B036-70DF033CCFB4}" dt="2023-05-31T14:19:57.754" v="88" actId="26606"/>
          <ac:spMkLst>
            <pc:docMk/>
            <pc:sldMk cId="283112526" sldId="296"/>
            <ac:spMk id="24" creationId="{F452A527-3631-41ED-858D-3777A7D1496A}"/>
          </ac:spMkLst>
        </pc:spChg>
        <pc:picChg chg="add del">
          <ac:chgData name="Cristian Bravo Roman" userId="ef534742-58a5-4485-8d9f-a65b140ed87f" providerId="ADAL" clId="{0C1575CB-27C7-4E85-B036-70DF033CCFB4}" dt="2023-05-31T14:19:57.743" v="87" actId="26606"/>
          <ac:picMkLst>
            <pc:docMk/>
            <pc:sldMk cId="283112526" sldId="296"/>
            <ac:picMk id="7" creationId="{4AFE5BF5-3855-D9CA-91A5-E749EF7FF325}"/>
          </ac:picMkLst>
        </pc:picChg>
        <pc:picChg chg="add">
          <ac:chgData name="Cristian Bravo Roman" userId="ef534742-58a5-4485-8d9f-a65b140ed87f" providerId="ADAL" clId="{0C1575CB-27C7-4E85-B036-70DF033CCFB4}" dt="2023-05-31T14:19:57.754" v="88" actId="26606"/>
          <ac:picMkLst>
            <pc:docMk/>
            <pc:sldMk cId="283112526" sldId="296"/>
            <ac:picMk id="25" creationId="{AF4DCDC0-0678-820D-785C-B68012B170F0}"/>
          </ac:picMkLst>
        </pc:picChg>
        <pc:cxnChg chg="add del">
          <ac:chgData name="Cristian Bravo Roman" userId="ef534742-58a5-4485-8d9f-a65b140ed87f" providerId="ADAL" clId="{0C1575CB-27C7-4E85-B036-70DF033CCFB4}" dt="2023-05-31T14:19:57.743" v="87" actId="26606"/>
          <ac:cxnSpMkLst>
            <pc:docMk/>
            <pc:sldMk cId="283112526" sldId="296"/>
            <ac:cxnSpMk id="15" creationId="{F5486A9D-1265-4B57-91E6-68E666B978BC}"/>
          </ac:cxnSpMkLst>
        </pc:cxnChg>
        <pc:cxnChg chg="add">
          <ac:chgData name="Cristian Bravo Roman" userId="ef534742-58a5-4485-8d9f-a65b140ed87f" providerId="ADAL" clId="{0C1575CB-27C7-4E85-B036-70DF033CCFB4}" dt="2023-05-31T14:19:57.754" v="88" actId="26606"/>
          <ac:cxnSpMkLst>
            <pc:docMk/>
            <pc:sldMk cId="283112526" sldId="296"/>
            <ac:cxnSpMk id="23" creationId="{F5486A9D-1265-4B57-91E6-68E666B978BC}"/>
          </ac:cxnSpMkLst>
        </pc:cxnChg>
        <pc:cxnChg chg="add">
          <ac:chgData name="Cristian Bravo Roman" userId="ef534742-58a5-4485-8d9f-a65b140ed87f" providerId="ADAL" clId="{0C1575CB-27C7-4E85-B036-70DF033CCFB4}" dt="2023-05-31T14:19:57.754" v="88" actId="26606"/>
          <ac:cxnSpMkLst>
            <pc:docMk/>
            <pc:sldMk cId="283112526" sldId="296"/>
            <ac:cxnSpMk id="26" creationId="{D28A9C89-B313-458F-9C85-515930A51A93}"/>
          </ac:cxnSpMkLst>
        </pc:cxnChg>
      </pc:sldChg>
      <pc:sldChg chg="addSp delSp modSp add mod setBg modClrScheme chgLayout">
        <pc:chgData name="Cristian Bravo Roman" userId="ef534742-58a5-4485-8d9f-a65b140ed87f" providerId="ADAL" clId="{0C1575CB-27C7-4E85-B036-70DF033CCFB4}" dt="2023-05-31T14:23:16.702" v="168" actId="26606"/>
        <pc:sldMkLst>
          <pc:docMk/>
          <pc:sldMk cId="1564091607" sldId="297"/>
        </pc:sldMkLst>
        <pc:spChg chg="del">
          <ac:chgData name="Cristian Bravo Roman" userId="ef534742-58a5-4485-8d9f-a65b140ed87f" providerId="ADAL" clId="{0C1575CB-27C7-4E85-B036-70DF033CCFB4}" dt="2023-05-31T14:22:56.033" v="151"/>
          <ac:spMkLst>
            <pc:docMk/>
            <pc:sldMk cId="1564091607" sldId="297"/>
            <ac:spMk id="2" creationId="{A2FF25CE-7E7A-1DEE-1A77-E1DEA88B7898}"/>
          </ac:spMkLst>
        </pc:spChg>
        <pc:spChg chg="del mod ord">
          <ac:chgData name="Cristian Bravo Roman" userId="ef534742-58a5-4485-8d9f-a65b140ed87f" providerId="ADAL" clId="{0C1575CB-27C7-4E85-B036-70DF033CCFB4}" dt="2023-05-31T14:23:04.502" v="155" actId="700"/>
          <ac:spMkLst>
            <pc:docMk/>
            <pc:sldMk cId="1564091607" sldId="297"/>
            <ac:spMk id="3" creationId="{576272D2-72C9-4B2A-DD2F-81636C6323A6}"/>
          </ac:spMkLst>
        </pc:spChg>
        <pc:spChg chg="add del mod">
          <ac:chgData name="Cristian Bravo Roman" userId="ef534742-58a5-4485-8d9f-a65b140ed87f" providerId="ADAL" clId="{0C1575CB-27C7-4E85-B036-70DF033CCFB4}" dt="2023-05-31T14:22:56.033" v="151"/>
          <ac:spMkLst>
            <pc:docMk/>
            <pc:sldMk cId="1564091607" sldId="297"/>
            <ac:spMk id="4" creationId="{71C10990-44F4-602A-4C52-51DA54BFD049}"/>
          </ac:spMkLst>
        </pc:spChg>
        <pc:spChg chg="add mod ord">
          <ac:chgData name="Cristian Bravo Roman" userId="ef534742-58a5-4485-8d9f-a65b140ed87f" providerId="ADAL" clId="{0C1575CB-27C7-4E85-B036-70DF033CCFB4}" dt="2023-05-31T14:23:16.702" v="168" actId="26606"/>
          <ac:spMkLst>
            <pc:docMk/>
            <pc:sldMk cId="1564091607" sldId="297"/>
            <ac:spMk id="5" creationId="{2457CD4E-47F4-436D-62B0-8AAB201C144A}"/>
          </ac:spMkLst>
        </pc:spChg>
        <pc:spChg chg="add del mod ord">
          <ac:chgData name="Cristian Bravo Roman" userId="ef534742-58a5-4485-8d9f-a65b140ed87f" providerId="ADAL" clId="{0C1575CB-27C7-4E85-B036-70DF033CCFB4}" dt="2023-05-31T14:23:07.016" v="156"/>
          <ac:spMkLst>
            <pc:docMk/>
            <pc:sldMk cId="1564091607" sldId="297"/>
            <ac:spMk id="6" creationId="{4F00BA6A-82EA-AE14-FD6A-C0A665DBC928}"/>
          </ac:spMkLst>
        </pc:spChg>
        <pc:spChg chg="add del mod">
          <ac:chgData name="Cristian Bravo Roman" userId="ef534742-58a5-4485-8d9f-a65b140ed87f" providerId="ADAL" clId="{0C1575CB-27C7-4E85-B036-70DF033CCFB4}" dt="2023-05-31T14:23:07.016" v="156"/>
          <ac:spMkLst>
            <pc:docMk/>
            <pc:sldMk cId="1564091607" sldId="297"/>
            <ac:spMk id="7" creationId="{4FADEA62-9EFD-743D-BF6A-D9278199A700}"/>
          </ac:spMkLst>
        </pc:spChg>
        <pc:spChg chg="add mod">
          <ac:chgData name="Cristian Bravo Roman" userId="ef534742-58a5-4485-8d9f-a65b140ed87f" providerId="ADAL" clId="{0C1575CB-27C7-4E85-B036-70DF033CCFB4}" dt="2023-05-31T14:23:16.702" v="168" actId="26606"/>
          <ac:spMkLst>
            <pc:docMk/>
            <pc:sldMk cId="1564091607" sldId="297"/>
            <ac:spMk id="8" creationId="{176B7A10-F4B5-91BF-EBF7-0741F7FF2699}"/>
          </ac:spMkLst>
        </pc:spChg>
        <pc:spChg chg="add">
          <ac:chgData name="Cristian Bravo Roman" userId="ef534742-58a5-4485-8d9f-a65b140ed87f" providerId="ADAL" clId="{0C1575CB-27C7-4E85-B036-70DF033CCFB4}" dt="2023-05-31T14:23:16.702" v="168" actId="26606"/>
          <ac:spMkLst>
            <pc:docMk/>
            <pc:sldMk cId="1564091607" sldId="297"/>
            <ac:spMk id="14" creationId="{25C8D2C1-DA83-420D-9635-D52CE066B5DA}"/>
          </ac:spMkLst>
        </pc:spChg>
        <pc:spChg chg="add">
          <ac:chgData name="Cristian Bravo Roman" userId="ef534742-58a5-4485-8d9f-a65b140ed87f" providerId="ADAL" clId="{0C1575CB-27C7-4E85-B036-70DF033CCFB4}" dt="2023-05-31T14:23:16.702" v="168" actId="26606"/>
          <ac:spMkLst>
            <pc:docMk/>
            <pc:sldMk cId="1564091607" sldId="297"/>
            <ac:spMk id="16" creationId="{434F74C9-6A0B-409E-AD1C-45B58BE91BB8}"/>
          </ac:spMkLst>
        </pc:spChg>
        <pc:spChg chg="add">
          <ac:chgData name="Cristian Bravo Roman" userId="ef534742-58a5-4485-8d9f-a65b140ed87f" providerId="ADAL" clId="{0C1575CB-27C7-4E85-B036-70DF033CCFB4}" dt="2023-05-31T14:23:16.702" v="168" actId="26606"/>
          <ac:spMkLst>
            <pc:docMk/>
            <pc:sldMk cId="1564091607" sldId="297"/>
            <ac:spMk id="22" creationId="{1C520CBD-F82E-44E4-BDA5-128716AD79C8}"/>
          </ac:spMkLst>
        </pc:spChg>
        <pc:spChg chg="add">
          <ac:chgData name="Cristian Bravo Roman" userId="ef534742-58a5-4485-8d9f-a65b140ed87f" providerId="ADAL" clId="{0C1575CB-27C7-4E85-B036-70DF033CCFB4}" dt="2023-05-31T14:23:16.702" v="168" actId="26606"/>
          <ac:spMkLst>
            <pc:docMk/>
            <pc:sldMk cId="1564091607" sldId="297"/>
            <ac:spMk id="24" creationId="{4618AE32-A526-42FC-A854-732740BD38DA}"/>
          </ac:spMkLst>
        </pc:spChg>
        <pc:picChg chg="add">
          <ac:chgData name="Cristian Bravo Roman" userId="ef534742-58a5-4485-8d9f-a65b140ed87f" providerId="ADAL" clId="{0C1575CB-27C7-4E85-B036-70DF033CCFB4}" dt="2023-05-31T14:23:16.702" v="168" actId="26606"/>
          <ac:picMkLst>
            <pc:docMk/>
            <pc:sldMk cId="1564091607" sldId="297"/>
            <ac:picMk id="10" creationId="{D73A4654-9304-A96B-8DA0-DE02A80A4191}"/>
          </ac:picMkLst>
        </pc:picChg>
        <pc:cxnChg chg="add">
          <ac:chgData name="Cristian Bravo Roman" userId="ef534742-58a5-4485-8d9f-a65b140ed87f" providerId="ADAL" clId="{0C1575CB-27C7-4E85-B036-70DF033CCFB4}" dt="2023-05-31T14:23:16.702" v="168" actId="26606"/>
          <ac:cxnSpMkLst>
            <pc:docMk/>
            <pc:sldMk cId="1564091607" sldId="297"/>
            <ac:cxnSpMk id="18" creationId="{F5486A9D-1265-4B57-91E6-68E666B978BC}"/>
          </ac:cxnSpMkLst>
        </pc:cxnChg>
        <pc:cxnChg chg="add">
          <ac:chgData name="Cristian Bravo Roman" userId="ef534742-58a5-4485-8d9f-a65b140ed87f" providerId="ADAL" clId="{0C1575CB-27C7-4E85-B036-70DF033CCFB4}" dt="2023-05-31T14:23:16.702" v="168" actId="26606"/>
          <ac:cxnSpMkLst>
            <pc:docMk/>
            <pc:sldMk cId="1564091607" sldId="297"/>
            <ac:cxnSpMk id="20" creationId="{77AB95BF-57D0-4E49-9EF2-408B47C8D40D}"/>
          </ac:cxnSpMkLst>
        </pc:cxnChg>
      </pc:sldChg>
      <pc:sldChg chg="addSp delSp modSp add mod setBg modClrScheme chgLayout">
        <pc:chgData name="Cristian Bravo Roman" userId="ef534742-58a5-4485-8d9f-a65b140ed87f" providerId="ADAL" clId="{0C1575CB-27C7-4E85-B036-70DF033CCFB4}" dt="2023-05-31T14:17:31.152" v="54" actId="26606"/>
        <pc:sldMkLst>
          <pc:docMk/>
          <pc:sldMk cId="1969123816" sldId="299"/>
        </pc:sldMkLst>
        <pc:spChg chg="mod ord">
          <ac:chgData name="Cristian Bravo Roman" userId="ef534742-58a5-4485-8d9f-a65b140ed87f" providerId="ADAL" clId="{0C1575CB-27C7-4E85-B036-70DF033CCFB4}" dt="2023-05-31T14:17:31.152" v="54" actId="26606"/>
          <ac:spMkLst>
            <pc:docMk/>
            <pc:sldMk cId="1969123816" sldId="299"/>
            <ac:spMk id="2" creationId="{C0B28D12-E04E-9FC8-4E45-501804FB9A1F}"/>
          </ac:spMkLst>
        </pc:spChg>
        <pc:spChg chg="mod ord">
          <ac:chgData name="Cristian Bravo Roman" userId="ef534742-58a5-4485-8d9f-a65b140ed87f" providerId="ADAL" clId="{0C1575CB-27C7-4E85-B036-70DF033CCFB4}" dt="2023-05-31T14:17:31.152" v="54" actId="26606"/>
          <ac:spMkLst>
            <pc:docMk/>
            <pc:sldMk cId="1969123816" sldId="299"/>
            <ac:spMk id="3" creationId="{B0C2A76C-8E2C-AC62-CE64-694A2BFEDEC1}"/>
          </ac:spMkLst>
        </pc:spChg>
        <pc:spChg chg="add del mod">
          <ac:chgData name="Cristian Bravo Roman" userId="ef534742-58a5-4485-8d9f-a65b140ed87f" providerId="ADAL" clId="{0C1575CB-27C7-4E85-B036-70DF033CCFB4}" dt="2023-05-31T14:17:28.126" v="53"/>
          <ac:spMkLst>
            <pc:docMk/>
            <pc:sldMk cId="1969123816" sldId="299"/>
            <ac:spMk id="4" creationId="{17430FE5-E171-BA19-7DAC-3E182327817D}"/>
          </ac:spMkLst>
        </pc:spChg>
        <pc:spChg chg="add del mod">
          <ac:chgData name="Cristian Bravo Roman" userId="ef534742-58a5-4485-8d9f-a65b140ed87f" providerId="ADAL" clId="{0C1575CB-27C7-4E85-B036-70DF033CCFB4}" dt="2023-05-31T14:17:28.126" v="53"/>
          <ac:spMkLst>
            <pc:docMk/>
            <pc:sldMk cId="1969123816" sldId="299"/>
            <ac:spMk id="5" creationId="{6D455CC7-61D0-2CE3-EC40-F4BBD222B39F}"/>
          </ac:spMkLst>
        </pc:spChg>
        <pc:spChg chg="add">
          <ac:chgData name="Cristian Bravo Roman" userId="ef534742-58a5-4485-8d9f-a65b140ed87f" providerId="ADAL" clId="{0C1575CB-27C7-4E85-B036-70DF033CCFB4}" dt="2023-05-31T14:17:31.152" v="54" actId="26606"/>
          <ac:spMkLst>
            <pc:docMk/>
            <pc:sldMk cId="1969123816" sldId="299"/>
            <ac:spMk id="9" creationId="{25C8D2C1-DA83-420D-9635-D52CE066B5DA}"/>
          </ac:spMkLst>
        </pc:spChg>
        <pc:spChg chg="add">
          <ac:chgData name="Cristian Bravo Roman" userId="ef534742-58a5-4485-8d9f-a65b140ed87f" providerId="ADAL" clId="{0C1575CB-27C7-4E85-B036-70DF033CCFB4}" dt="2023-05-31T14:17:31.152" v="54" actId="26606"/>
          <ac:spMkLst>
            <pc:docMk/>
            <pc:sldMk cId="1969123816" sldId="299"/>
            <ac:spMk id="11" creationId="{434F74C9-6A0B-409E-AD1C-45B58BE91BB8}"/>
          </ac:spMkLst>
        </pc:spChg>
        <pc:spChg chg="add">
          <ac:chgData name="Cristian Bravo Roman" userId="ef534742-58a5-4485-8d9f-a65b140ed87f" providerId="ADAL" clId="{0C1575CB-27C7-4E85-B036-70DF033CCFB4}" dt="2023-05-31T14:17:31.152" v="54" actId="26606"/>
          <ac:spMkLst>
            <pc:docMk/>
            <pc:sldMk cId="1969123816" sldId="299"/>
            <ac:spMk id="15" creationId="{A9286AD2-18A9-4868-A4E3-7A2097A20810}"/>
          </ac:spMkLst>
        </pc:spChg>
        <pc:picChg chg="add">
          <ac:chgData name="Cristian Bravo Roman" userId="ef534742-58a5-4485-8d9f-a65b140ed87f" providerId="ADAL" clId="{0C1575CB-27C7-4E85-B036-70DF033CCFB4}" dt="2023-05-31T14:17:31.152" v="54" actId="26606"/>
          <ac:picMkLst>
            <pc:docMk/>
            <pc:sldMk cId="1969123816" sldId="299"/>
            <ac:picMk id="6" creationId="{94120750-12F1-58E0-C903-33A82434E4F3}"/>
          </ac:picMkLst>
        </pc:picChg>
        <pc:cxnChg chg="add">
          <ac:chgData name="Cristian Bravo Roman" userId="ef534742-58a5-4485-8d9f-a65b140ed87f" providerId="ADAL" clId="{0C1575CB-27C7-4E85-B036-70DF033CCFB4}" dt="2023-05-31T14:17:31.152" v="54" actId="26606"/>
          <ac:cxnSpMkLst>
            <pc:docMk/>
            <pc:sldMk cId="1969123816" sldId="299"/>
            <ac:cxnSpMk id="13" creationId="{F5486A9D-1265-4B57-91E6-68E666B978BC}"/>
          </ac:cxnSpMkLst>
        </pc:cxnChg>
        <pc:cxnChg chg="add">
          <ac:chgData name="Cristian Bravo Roman" userId="ef534742-58a5-4485-8d9f-a65b140ed87f" providerId="ADAL" clId="{0C1575CB-27C7-4E85-B036-70DF033CCFB4}" dt="2023-05-31T14:17:31.152" v="54" actId="26606"/>
          <ac:cxnSpMkLst>
            <pc:docMk/>
            <pc:sldMk cId="1969123816" sldId="299"/>
            <ac:cxnSpMk id="17" creationId="{E7A7CD63-7EC3-44F3-95D0-595C4019FF24}"/>
          </ac:cxnSpMkLst>
        </pc:cxnChg>
      </pc:sldChg>
      <pc:sldChg chg="del">
        <pc:chgData name="Cristian Bravo Roman" userId="ef534742-58a5-4485-8d9f-a65b140ed87f" providerId="ADAL" clId="{0C1575CB-27C7-4E85-B036-70DF033CCFB4}" dt="2023-05-31T14:15:29.170" v="1" actId="47"/>
        <pc:sldMkLst>
          <pc:docMk/>
          <pc:sldMk cId="2596252633" sldId="329"/>
        </pc:sldMkLst>
      </pc:sldChg>
      <pc:sldChg chg="del">
        <pc:chgData name="Cristian Bravo Roman" userId="ef534742-58a5-4485-8d9f-a65b140ed87f" providerId="ADAL" clId="{0C1575CB-27C7-4E85-B036-70DF033CCFB4}" dt="2023-05-31T14:15:29.170" v="1" actId="47"/>
        <pc:sldMkLst>
          <pc:docMk/>
          <pc:sldMk cId="4124446030" sldId="330"/>
        </pc:sldMkLst>
      </pc:sldChg>
      <pc:sldChg chg="del">
        <pc:chgData name="Cristian Bravo Roman" userId="ef534742-58a5-4485-8d9f-a65b140ed87f" providerId="ADAL" clId="{0C1575CB-27C7-4E85-B036-70DF033CCFB4}" dt="2023-05-31T14:15:29.170" v="1" actId="47"/>
        <pc:sldMkLst>
          <pc:docMk/>
          <pc:sldMk cId="3842510675" sldId="331"/>
        </pc:sldMkLst>
      </pc:sldChg>
      <pc:sldChg chg="del">
        <pc:chgData name="Cristian Bravo Roman" userId="ef534742-58a5-4485-8d9f-a65b140ed87f" providerId="ADAL" clId="{0C1575CB-27C7-4E85-B036-70DF033CCFB4}" dt="2023-05-31T14:15:29.170" v="1" actId="47"/>
        <pc:sldMkLst>
          <pc:docMk/>
          <pc:sldMk cId="3641846292" sldId="332"/>
        </pc:sldMkLst>
      </pc:sldChg>
      <pc:sldChg chg="del">
        <pc:chgData name="Cristian Bravo Roman" userId="ef534742-58a5-4485-8d9f-a65b140ed87f" providerId="ADAL" clId="{0C1575CB-27C7-4E85-B036-70DF033CCFB4}" dt="2023-05-31T14:15:29.170" v="1" actId="47"/>
        <pc:sldMkLst>
          <pc:docMk/>
          <pc:sldMk cId="3247153051" sldId="333"/>
        </pc:sldMkLst>
      </pc:sldChg>
      <pc:sldChg chg="del">
        <pc:chgData name="Cristian Bravo Roman" userId="ef534742-58a5-4485-8d9f-a65b140ed87f" providerId="ADAL" clId="{0C1575CB-27C7-4E85-B036-70DF033CCFB4}" dt="2023-05-31T14:15:29.170" v="1" actId="47"/>
        <pc:sldMkLst>
          <pc:docMk/>
          <pc:sldMk cId="3065129424" sldId="334"/>
        </pc:sldMkLst>
      </pc:sldChg>
      <pc:sldChg chg="addSp delSp modSp add del mod setBg delDesignElem">
        <pc:chgData name="Cristian Bravo Roman" userId="ef534742-58a5-4485-8d9f-a65b140ed87f" providerId="ADAL" clId="{0C1575CB-27C7-4E85-B036-70DF033CCFB4}" dt="2023-05-31T14:17:54.495" v="57" actId="47"/>
        <pc:sldMkLst>
          <pc:docMk/>
          <pc:sldMk cId="978930230" sldId="535"/>
        </pc:sldMkLst>
        <pc:spChg chg="add del mod">
          <ac:chgData name="Cristian Bravo Roman" userId="ef534742-58a5-4485-8d9f-a65b140ed87f" providerId="ADAL" clId="{0C1575CB-27C7-4E85-B036-70DF033CCFB4}" dt="2023-05-31T14:17:35.983" v="55"/>
          <ac:spMkLst>
            <pc:docMk/>
            <pc:sldMk cId="978930230" sldId="535"/>
            <ac:spMk id="2" creationId="{662D4A29-6ECC-F0A9-0990-B8FDA9ED7E37}"/>
          </ac:spMkLst>
        </pc:spChg>
        <pc:spChg chg="mod">
          <ac:chgData name="Cristian Bravo Roman" userId="ef534742-58a5-4485-8d9f-a65b140ed87f" providerId="ADAL" clId="{0C1575CB-27C7-4E85-B036-70DF033CCFB4}" dt="2023-05-31T14:17:36.033" v="56" actId="27636"/>
          <ac:spMkLst>
            <pc:docMk/>
            <pc:sldMk cId="978930230" sldId="535"/>
            <ac:spMk id="3" creationId="{ADF91F08-3A2E-204B-9C98-EE479790492C}"/>
          </ac:spMkLst>
        </pc:spChg>
        <pc:spChg chg="add mod">
          <ac:chgData name="Cristian Bravo Roman" userId="ef534742-58a5-4485-8d9f-a65b140ed87f" providerId="ADAL" clId="{0C1575CB-27C7-4E85-B036-70DF033CCFB4}" dt="2023-05-31T14:17:35.983" v="55"/>
          <ac:spMkLst>
            <pc:docMk/>
            <pc:sldMk cId="978930230" sldId="535"/>
            <ac:spMk id="4" creationId="{6CB834F2-1703-D7A2-1D57-6CC5332E9780}"/>
          </ac:spMkLst>
        </pc:spChg>
        <pc:spChg chg="del">
          <ac:chgData name="Cristian Bravo Roman" userId="ef534742-58a5-4485-8d9f-a65b140ed87f" providerId="ADAL" clId="{0C1575CB-27C7-4E85-B036-70DF033CCFB4}" dt="2023-05-31T14:15:44.844" v="14"/>
          <ac:spMkLst>
            <pc:docMk/>
            <pc:sldMk cId="978930230" sldId="535"/>
            <ac:spMk id="8" creationId="{081EA652-8C6A-4E69-BEB9-170809474553}"/>
          </ac:spMkLst>
        </pc:spChg>
        <pc:spChg chg="del">
          <ac:chgData name="Cristian Bravo Roman" userId="ef534742-58a5-4485-8d9f-a65b140ed87f" providerId="ADAL" clId="{0C1575CB-27C7-4E85-B036-70DF033CCFB4}" dt="2023-05-31T14:15:44.844" v="14"/>
          <ac:spMkLst>
            <pc:docMk/>
            <pc:sldMk cId="978930230" sldId="535"/>
            <ac:spMk id="10" creationId="{5298780A-33B9-4EA2-8F67-DE68AD62841B}"/>
          </ac:spMkLst>
        </pc:spChg>
        <pc:spChg chg="del">
          <ac:chgData name="Cristian Bravo Roman" userId="ef534742-58a5-4485-8d9f-a65b140ed87f" providerId="ADAL" clId="{0C1575CB-27C7-4E85-B036-70DF033CCFB4}" dt="2023-05-31T14:15:44.844" v="14"/>
          <ac:spMkLst>
            <pc:docMk/>
            <pc:sldMk cId="978930230" sldId="535"/>
            <ac:spMk id="12" creationId="{7F488E8B-4E1E-4402-8935-D4E6C02615C7}"/>
          </ac:spMkLst>
        </pc:spChg>
      </pc:sldChg>
      <pc:sldChg chg="del">
        <pc:chgData name="Cristian Bravo Roman" userId="ef534742-58a5-4485-8d9f-a65b140ed87f" providerId="ADAL" clId="{0C1575CB-27C7-4E85-B036-70DF033CCFB4}" dt="2023-05-31T14:15:29.170" v="1" actId="47"/>
        <pc:sldMkLst>
          <pc:docMk/>
          <pc:sldMk cId="2356432209" sldId="535"/>
        </pc:sldMkLst>
      </pc:sldChg>
      <pc:sldChg chg="del">
        <pc:chgData name="Cristian Bravo Roman" userId="ef534742-58a5-4485-8d9f-a65b140ed87f" providerId="ADAL" clId="{0C1575CB-27C7-4E85-B036-70DF033CCFB4}" dt="2023-05-31T14:15:29.170" v="1" actId="47"/>
        <pc:sldMkLst>
          <pc:docMk/>
          <pc:sldMk cId="73544870" sldId="536"/>
        </pc:sldMkLst>
      </pc:sldChg>
      <pc:sldChg chg="addSp delSp modSp add mod setBg chgLayout">
        <pc:chgData name="Cristian Bravo Roman" userId="ef534742-58a5-4485-8d9f-a65b140ed87f" providerId="ADAL" clId="{0C1575CB-27C7-4E85-B036-70DF033CCFB4}" dt="2023-05-31T14:21:21.829" v="118" actId="20577"/>
        <pc:sldMkLst>
          <pc:docMk/>
          <pc:sldMk cId="862111680" sldId="536"/>
        </pc:sldMkLst>
        <pc:spChg chg="mod ord">
          <ac:chgData name="Cristian Bravo Roman" userId="ef534742-58a5-4485-8d9f-a65b140ed87f" providerId="ADAL" clId="{0C1575CB-27C7-4E85-B036-70DF033CCFB4}" dt="2023-05-31T14:21:07.985" v="113" actId="26606"/>
          <ac:spMkLst>
            <pc:docMk/>
            <pc:sldMk cId="862111680" sldId="536"/>
            <ac:spMk id="2" creationId="{1089B610-7CC8-D4DF-7430-371E93EC91B8}"/>
          </ac:spMkLst>
        </pc:spChg>
        <pc:spChg chg="add del mod">
          <ac:chgData name="Cristian Bravo Roman" userId="ef534742-58a5-4485-8d9f-a65b140ed87f" providerId="ADAL" clId="{0C1575CB-27C7-4E85-B036-70DF033CCFB4}" dt="2023-05-31T14:20:26.321" v="98"/>
          <ac:spMkLst>
            <pc:docMk/>
            <pc:sldMk cId="862111680" sldId="536"/>
            <ac:spMk id="3" creationId="{6E41C12F-3BC9-B509-3EED-F1E24B059600}"/>
          </ac:spMkLst>
        </pc:spChg>
        <pc:spChg chg="add del mod">
          <ac:chgData name="Cristian Bravo Roman" userId="ef534742-58a5-4485-8d9f-a65b140ed87f" providerId="ADAL" clId="{0C1575CB-27C7-4E85-B036-70DF033CCFB4}" dt="2023-05-31T14:20:26.321" v="98"/>
          <ac:spMkLst>
            <pc:docMk/>
            <pc:sldMk cId="862111680" sldId="536"/>
            <ac:spMk id="4" creationId="{1CA90BD9-3CC8-5C20-311F-0E2F4F80FE1F}"/>
          </ac:spMkLst>
        </pc:spChg>
        <pc:spChg chg="add del mod">
          <ac:chgData name="Cristian Bravo Roman" userId="ef534742-58a5-4485-8d9f-a65b140ed87f" providerId="ADAL" clId="{0C1575CB-27C7-4E85-B036-70DF033CCFB4}" dt="2023-05-31T14:20:47.768" v="108"/>
          <ac:spMkLst>
            <pc:docMk/>
            <pc:sldMk cId="862111680" sldId="536"/>
            <ac:spMk id="8" creationId="{5A7804F4-6B06-7048-F909-01ABD7DA5236}"/>
          </ac:spMkLst>
        </pc:spChg>
        <pc:spChg chg="add del mod">
          <ac:chgData name="Cristian Bravo Roman" userId="ef534742-58a5-4485-8d9f-a65b140ed87f" providerId="ADAL" clId="{0C1575CB-27C7-4E85-B036-70DF033CCFB4}" dt="2023-05-31T14:20:36.376" v="102"/>
          <ac:spMkLst>
            <pc:docMk/>
            <pc:sldMk cId="862111680" sldId="536"/>
            <ac:spMk id="9" creationId="{E0CBFA22-D75F-11C6-D532-3BA3F69D414B}"/>
          </ac:spMkLst>
        </pc:spChg>
        <pc:spChg chg="add del mod">
          <ac:chgData name="Cristian Bravo Roman" userId="ef534742-58a5-4485-8d9f-a65b140ed87f" providerId="ADAL" clId="{0C1575CB-27C7-4E85-B036-70DF033CCFB4}" dt="2023-05-31T14:20:36.376" v="102"/>
          <ac:spMkLst>
            <pc:docMk/>
            <pc:sldMk cId="862111680" sldId="536"/>
            <ac:spMk id="10" creationId="{AB201990-193B-F288-F3F4-45C80A3DA98B}"/>
          </ac:spMkLst>
        </pc:spChg>
        <pc:spChg chg="add mod">
          <ac:chgData name="Cristian Bravo Roman" userId="ef534742-58a5-4485-8d9f-a65b140ed87f" providerId="ADAL" clId="{0C1575CB-27C7-4E85-B036-70DF033CCFB4}" dt="2023-05-31T14:21:21.829" v="118" actId="20577"/>
          <ac:spMkLst>
            <pc:docMk/>
            <pc:sldMk cId="862111680" sldId="536"/>
            <ac:spMk id="12" creationId="{F6711FEE-3A29-8D52-5D53-60A92FB270F1}"/>
          </ac:spMkLst>
        </pc:spChg>
        <pc:spChg chg="add del mod">
          <ac:chgData name="Cristian Bravo Roman" userId="ef534742-58a5-4485-8d9f-a65b140ed87f" providerId="ADAL" clId="{0C1575CB-27C7-4E85-B036-70DF033CCFB4}" dt="2023-05-31T14:20:52.888" v="110"/>
          <ac:spMkLst>
            <pc:docMk/>
            <pc:sldMk cId="862111680" sldId="536"/>
            <ac:spMk id="13" creationId="{33C98E2D-3DDB-2979-4C75-99CB875F99E4}"/>
          </ac:spMkLst>
        </pc:spChg>
        <pc:spChg chg="add del mod">
          <ac:chgData name="Cristian Bravo Roman" userId="ef534742-58a5-4485-8d9f-a65b140ed87f" providerId="ADAL" clId="{0C1575CB-27C7-4E85-B036-70DF033CCFB4}" dt="2023-05-31T14:20:52.888" v="110"/>
          <ac:spMkLst>
            <pc:docMk/>
            <pc:sldMk cId="862111680" sldId="536"/>
            <ac:spMk id="14" creationId="{010937CB-E3D4-1542-65B4-79E3BAB0256A}"/>
          </ac:spMkLst>
        </pc:spChg>
        <pc:spChg chg="add">
          <ac:chgData name="Cristian Bravo Roman" userId="ef534742-58a5-4485-8d9f-a65b140ed87f" providerId="ADAL" clId="{0C1575CB-27C7-4E85-B036-70DF033CCFB4}" dt="2023-05-31T14:21:07.985" v="113" actId="26606"/>
          <ac:spMkLst>
            <pc:docMk/>
            <pc:sldMk cId="862111680" sldId="536"/>
            <ac:spMk id="17" creationId="{73B90B8B-F76B-4130-8370-38033EEACB93}"/>
          </ac:spMkLst>
        </pc:spChg>
        <pc:spChg chg="add">
          <ac:chgData name="Cristian Bravo Roman" userId="ef534742-58a5-4485-8d9f-a65b140ed87f" providerId="ADAL" clId="{0C1575CB-27C7-4E85-B036-70DF033CCFB4}" dt="2023-05-31T14:21:07.985" v="113" actId="26606"/>
          <ac:spMkLst>
            <pc:docMk/>
            <pc:sldMk cId="862111680" sldId="536"/>
            <ac:spMk id="21" creationId="{91C67939-3FD0-4B45-8AA4-9FE55C7EE127}"/>
          </ac:spMkLst>
        </pc:spChg>
        <pc:spChg chg="add">
          <ac:chgData name="Cristian Bravo Roman" userId="ef534742-58a5-4485-8d9f-a65b140ed87f" providerId="ADAL" clId="{0C1575CB-27C7-4E85-B036-70DF033CCFB4}" dt="2023-05-31T14:21:07.985" v="113" actId="26606"/>
          <ac:spMkLst>
            <pc:docMk/>
            <pc:sldMk cId="862111680" sldId="536"/>
            <ac:spMk id="23" creationId="{0981A96A-A87C-4F87-845A-3B0A6529F543}"/>
          </ac:spMkLst>
        </pc:spChg>
        <pc:picChg chg="mod ord">
          <ac:chgData name="Cristian Bravo Roman" userId="ef534742-58a5-4485-8d9f-a65b140ed87f" providerId="ADAL" clId="{0C1575CB-27C7-4E85-B036-70DF033CCFB4}" dt="2023-05-31T14:21:07.985" v="113" actId="26606"/>
          <ac:picMkLst>
            <pc:docMk/>
            <pc:sldMk cId="862111680" sldId="536"/>
            <ac:picMk id="5" creationId="{CCC5A203-FEC9-BCF5-A68D-F0CA0772E34C}"/>
          </ac:picMkLst>
        </pc:picChg>
        <pc:picChg chg="mod">
          <ac:chgData name="Cristian Bravo Roman" userId="ef534742-58a5-4485-8d9f-a65b140ed87f" providerId="ADAL" clId="{0C1575CB-27C7-4E85-B036-70DF033CCFB4}" dt="2023-05-31T14:21:07.985" v="113" actId="26606"/>
          <ac:picMkLst>
            <pc:docMk/>
            <pc:sldMk cId="862111680" sldId="536"/>
            <ac:picMk id="7" creationId="{5C0C9646-A2E0-C4F7-6BEC-1112F3AFB4AD}"/>
          </ac:picMkLst>
        </pc:picChg>
        <pc:cxnChg chg="add">
          <ac:chgData name="Cristian Bravo Roman" userId="ef534742-58a5-4485-8d9f-a65b140ed87f" providerId="ADAL" clId="{0C1575CB-27C7-4E85-B036-70DF033CCFB4}" dt="2023-05-31T14:21:07.985" v="113" actId="26606"/>
          <ac:cxnSpMkLst>
            <pc:docMk/>
            <pc:sldMk cId="862111680" sldId="536"/>
            <ac:cxnSpMk id="19" creationId="{C2D93264-3FF9-4175-A7FA-F927F0F77AA0}"/>
          </ac:cxnSpMkLst>
        </pc:cxnChg>
      </pc:sldChg>
      <pc:sldMasterChg chg="delSldLayout">
        <pc:chgData name="Cristian Bravo Roman" userId="ef534742-58a5-4485-8d9f-a65b140ed87f" providerId="ADAL" clId="{0C1575CB-27C7-4E85-B036-70DF033CCFB4}" dt="2023-05-31T14:15:29.170" v="1" actId="47"/>
        <pc:sldMasterMkLst>
          <pc:docMk/>
          <pc:sldMasterMk cId="2021127116" sldId="2147483672"/>
        </pc:sldMasterMkLst>
        <pc:sldLayoutChg chg="del">
          <pc:chgData name="Cristian Bravo Roman" userId="ef534742-58a5-4485-8d9f-a65b140ed87f" providerId="ADAL" clId="{0C1575CB-27C7-4E85-B036-70DF033CCFB4}" dt="2023-05-31T14:15:29.170" v="1" actId="47"/>
          <pc:sldLayoutMkLst>
            <pc:docMk/>
            <pc:sldMasterMk cId="2021127116" sldId="2147483672"/>
            <pc:sldLayoutMk cId="1083598062" sldId="2147483684"/>
          </pc:sldLayoutMkLst>
        </pc:sldLayoutChg>
      </pc:sldMasterChg>
    </pc:docChg>
  </pc:docChgLst>
  <pc:docChgLst>
    <pc:chgData name="Cristian" userId="ef534742-58a5-4485-8d9f-a65b140ed87f" providerId="ADAL" clId="{DE071AF8-3B2E-4D54-9C49-BEDC8BC67B0D}"/>
    <pc:docChg chg="undo custSel addSld modSld">
      <pc:chgData name="Cristian" userId="ef534742-58a5-4485-8d9f-a65b140ed87f" providerId="ADAL" clId="{DE071AF8-3B2E-4D54-9C49-BEDC8BC67B0D}" dt="2021-06-16T22:01:22.792" v="649" actId="1076"/>
      <pc:docMkLst>
        <pc:docMk/>
      </pc:docMkLst>
      <pc:sldChg chg="addSp delSp modSp mod delDesignElem">
        <pc:chgData name="Cristian" userId="ef534742-58a5-4485-8d9f-a65b140ed87f" providerId="ADAL" clId="{DE071AF8-3B2E-4D54-9C49-BEDC8BC67B0D}" dt="2021-06-16T22:01:22.792" v="649" actId="1076"/>
        <pc:sldMkLst>
          <pc:docMk/>
          <pc:sldMk cId="3353245282" sldId="256"/>
        </pc:sldMkLst>
        <pc:spChg chg="mod">
          <ac:chgData name="Cristian" userId="ef534742-58a5-4485-8d9f-a65b140ed87f" providerId="ADAL" clId="{DE071AF8-3B2E-4D54-9C49-BEDC8BC67B0D}" dt="2021-06-16T21:58:57.212" v="640" actId="1076"/>
          <ac:spMkLst>
            <pc:docMk/>
            <pc:sldMk cId="3353245282" sldId="256"/>
            <ac:spMk id="2" creationId="{06657B8B-F3E5-43A7-9428-7A1EFFC709FC}"/>
          </ac:spMkLst>
        </pc:spChg>
        <pc:spChg chg="del">
          <ac:chgData name="Cristian" userId="ef534742-58a5-4485-8d9f-a65b140ed87f" providerId="ADAL" clId="{DE071AF8-3B2E-4D54-9C49-BEDC8BC67B0D}" dt="2021-06-16T21:37:28.707" v="2"/>
          <ac:spMkLst>
            <pc:docMk/>
            <pc:sldMk cId="3353245282" sldId="256"/>
            <ac:spMk id="10" creationId="{6F5A5072-7B47-4D32-B52A-4EBBF590B8A5}"/>
          </ac:spMkLst>
        </pc:spChg>
        <pc:spChg chg="del">
          <ac:chgData name="Cristian" userId="ef534742-58a5-4485-8d9f-a65b140ed87f" providerId="ADAL" clId="{DE071AF8-3B2E-4D54-9C49-BEDC8BC67B0D}" dt="2021-06-16T21:37:28.707" v="2"/>
          <ac:spMkLst>
            <pc:docMk/>
            <pc:sldMk cId="3353245282" sldId="256"/>
            <ac:spMk id="12" creationId="{9715DAF0-AE1B-46C9-8A6B-DB2AA05AB91D}"/>
          </ac:spMkLst>
        </pc:spChg>
        <pc:spChg chg="del">
          <ac:chgData name="Cristian" userId="ef534742-58a5-4485-8d9f-a65b140ed87f" providerId="ADAL" clId="{DE071AF8-3B2E-4D54-9C49-BEDC8BC67B0D}" dt="2021-06-16T21:37:28.707" v="2"/>
          <ac:spMkLst>
            <pc:docMk/>
            <pc:sldMk cId="3353245282" sldId="256"/>
            <ac:spMk id="14" creationId="{6016219D-510E-4184-9090-6D5578A87BD1}"/>
          </ac:spMkLst>
        </pc:spChg>
        <pc:spChg chg="del">
          <ac:chgData name="Cristian" userId="ef534742-58a5-4485-8d9f-a65b140ed87f" providerId="ADAL" clId="{DE071AF8-3B2E-4D54-9C49-BEDC8BC67B0D}" dt="2021-06-16T21:37:28.707" v="2"/>
          <ac:spMkLst>
            <pc:docMk/>
            <pc:sldMk cId="3353245282" sldId="256"/>
            <ac:spMk id="16" creationId="{AFF4A713-7B75-4B21-90D7-5AB19547C728}"/>
          </ac:spMkLst>
        </pc:spChg>
        <pc:spChg chg="del">
          <ac:chgData name="Cristian" userId="ef534742-58a5-4485-8d9f-a65b140ed87f" providerId="ADAL" clId="{DE071AF8-3B2E-4D54-9C49-BEDC8BC67B0D}" dt="2021-06-16T21:37:28.707" v="2"/>
          <ac:spMkLst>
            <pc:docMk/>
            <pc:sldMk cId="3353245282" sldId="256"/>
            <ac:spMk id="18" creationId="{DC631C0B-6DA6-4E57-8231-CE32B3434A7E}"/>
          </ac:spMkLst>
        </pc:spChg>
        <pc:spChg chg="del">
          <ac:chgData name="Cristian" userId="ef534742-58a5-4485-8d9f-a65b140ed87f" providerId="ADAL" clId="{DE071AF8-3B2E-4D54-9C49-BEDC8BC67B0D}" dt="2021-06-16T21:37:28.707" v="2"/>
          <ac:spMkLst>
            <pc:docMk/>
            <pc:sldMk cId="3353245282" sldId="256"/>
            <ac:spMk id="20" creationId="{C29501E6-A978-4A61-9689-9085AF97A53A}"/>
          </ac:spMkLst>
        </pc:spChg>
        <pc:picChg chg="add mod">
          <ac:chgData name="Cristian" userId="ef534742-58a5-4485-8d9f-a65b140ed87f" providerId="ADAL" clId="{DE071AF8-3B2E-4D54-9C49-BEDC8BC67B0D}" dt="2021-06-16T21:58:51.531" v="639" actId="1076"/>
          <ac:picMkLst>
            <pc:docMk/>
            <pc:sldMk cId="3353245282" sldId="256"/>
            <ac:picMk id="6" creationId="{FC94E7DF-3676-40CD-81E1-CA513C3DF36D}"/>
          </ac:picMkLst>
        </pc:picChg>
        <pc:picChg chg="add mod">
          <ac:chgData name="Cristian" userId="ef534742-58a5-4485-8d9f-a65b140ed87f" providerId="ADAL" clId="{DE071AF8-3B2E-4D54-9C49-BEDC8BC67B0D}" dt="2021-06-16T22:01:22.792" v="649" actId="1076"/>
          <ac:picMkLst>
            <pc:docMk/>
            <pc:sldMk cId="3353245282" sldId="256"/>
            <ac:picMk id="8" creationId="{5FE1F566-58DD-4AC8-A04C-6BA070DCC2E0}"/>
          </ac:picMkLst>
        </pc:picChg>
      </pc:sldChg>
      <pc:sldChg chg="addSp delSp modSp mod setBg">
        <pc:chgData name="Cristian" userId="ef534742-58a5-4485-8d9f-a65b140ed87f" providerId="ADAL" clId="{DE071AF8-3B2E-4D54-9C49-BEDC8BC67B0D}" dt="2021-06-16T21:43:59.860" v="154" actId="20577"/>
        <pc:sldMkLst>
          <pc:docMk/>
          <pc:sldMk cId="51094548" sldId="257"/>
        </pc:sldMkLst>
        <pc:spChg chg="mod">
          <ac:chgData name="Cristian" userId="ef534742-58a5-4485-8d9f-a65b140ed87f" providerId="ADAL" clId="{DE071AF8-3B2E-4D54-9C49-BEDC8BC67B0D}" dt="2021-06-16T21:43:53.764" v="152" actId="26606"/>
          <ac:spMkLst>
            <pc:docMk/>
            <pc:sldMk cId="51094548" sldId="257"/>
            <ac:spMk id="2" creationId="{2243489A-7165-45E8-8B95-A3C19D7CCAD1}"/>
          </ac:spMkLst>
        </pc:spChg>
        <pc:spChg chg="del mod">
          <ac:chgData name="Cristian" userId="ef534742-58a5-4485-8d9f-a65b140ed87f" providerId="ADAL" clId="{DE071AF8-3B2E-4D54-9C49-BEDC8BC67B0D}" dt="2021-06-16T21:43:53.764" v="152" actId="26606"/>
          <ac:spMkLst>
            <pc:docMk/>
            <pc:sldMk cId="51094548" sldId="257"/>
            <ac:spMk id="3" creationId="{D49695DE-23CC-4CF5-84F7-FB92D8E1451F}"/>
          </ac:spMkLst>
        </pc:spChg>
        <pc:spChg chg="mod">
          <ac:chgData name="Cristian" userId="ef534742-58a5-4485-8d9f-a65b140ed87f" providerId="ADAL" clId="{DE071AF8-3B2E-4D54-9C49-BEDC8BC67B0D}" dt="2021-06-16T21:43:53.764" v="152" actId="26606"/>
          <ac:spMkLst>
            <pc:docMk/>
            <pc:sldMk cId="51094548" sldId="257"/>
            <ac:spMk id="5" creationId="{4F6A84D4-A8F9-47CA-8C3B-E8FF911B3804}"/>
          </ac:spMkLst>
        </pc:spChg>
        <pc:graphicFrameChg chg="add mod">
          <ac:chgData name="Cristian" userId="ef534742-58a5-4485-8d9f-a65b140ed87f" providerId="ADAL" clId="{DE071AF8-3B2E-4D54-9C49-BEDC8BC67B0D}" dt="2021-06-16T21:43:59.860" v="154" actId="20577"/>
          <ac:graphicFrameMkLst>
            <pc:docMk/>
            <pc:sldMk cId="51094548" sldId="257"/>
            <ac:graphicFrameMk id="7" creationId="{1C338915-54E1-44CA-A9FC-5116A9D49A35}"/>
          </ac:graphicFrameMkLst>
        </pc:graphicFrameChg>
      </pc:sldChg>
      <pc:sldChg chg="addSp modSp mod">
        <pc:chgData name="Cristian" userId="ef534742-58a5-4485-8d9f-a65b140ed87f" providerId="ADAL" clId="{DE071AF8-3B2E-4D54-9C49-BEDC8BC67B0D}" dt="2021-06-16T21:47:17.706" v="335" actId="20577"/>
        <pc:sldMkLst>
          <pc:docMk/>
          <pc:sldMk cId="3221097462" sldId="258"/>
        </pc:sldMkLst>
        <pc:spChg chg="mod">
          <ac:chgData name="Cristian" userId="ef534742-58a5-4485-8d9f-a65b140ed87f" providerId="ADAL" clId="{DE071AF8-3B2E-4D54-9C49-BEDC8BC67B0D}" dt="2021-06-16T21:37:39.482" v="5"/>
          <ac:spMkLst>
            <pc:docMk/>
            <pc:sldMk cId="3221097462" sldId="258"/>
            <ac:spMk id="2" creationId="{A58FA179-0ABA-4BDA-83C8-CFD4C682A529}"/>
          </ac:spMkLst>
        </pc:spChg>
        <pc:spChg chg="mod">
          <ac:chgData name="Cristian" userId="ef534742-58a5-4485-8d9f-a65b140ed87f" providerId="ADAL" clId="{DE071AF8-3B2E-4D54-9C49-BEDC8BC67B0D}" dt="2021-06-16T21:47:17.706" v="335" actId="20577"/>
          <ac:spMkLst>
            <pc:docMk/>
            <pc:sldMk cId="3221097462" sldId="258"/>
            <ac:spMk id="3" creationId="{ADACE4F2-F598-48B4-989A-D94203FC51B0}"/>
          </ac:spMkLst>
        </pc:spChg>
        <pc:spChg chg="mod">
          <ac:chgData name="Cristian" userId="ef534742-58a5-4485-8d9f-a65b140ed87f" providerId="ADAL" clId="{DE071AF8-3B2E-4D54-9C49-BEDC8BC67B0D}" dt="2021-06-16T21:37:39.482" v="5"/>
          <ac:spMkLst>
            <pc:docMk/>
            <pc:sldMk cId="3221097462" sldId="258"/>
            <ac:spMk id="5" creationId="{87906B51-3BD1-4534-9B52-AB3D8F1E9295}"/>
          </ac:spMkLst>
        </pc:spChg>
        <pc:picChg chg="add mod">
          <ac:chgData name="Cristian" userId="ef534742-58a5-4485-8d9f-a65b140ed87f" providerId="ADAL" clId="{DE071AF8-3B2E-4D54-9C49-BEDC8BC67B0D}" dt="2021-06-16T21:46:37.094" v="203" actId="14100"/>
          <ac:picMkLst>
            <pc:docMk/>
            <pc:sldMk cId="3221097462" sldId="258"/>
            <ac:picMk id="6" creationId="{F0CEF992-A729-4287-9C4D-A6C91A6A90F0}"/>
          </ac:picMkLst>
        </pc:picChg>
      </pc:sldChg>
      <pc:sldChg chg="addSp delSp modSp mod">
        <pc:chgData name="Cristian" userId="ef534742-58a5-4485-8d9f-a65b140ed87f" providerId="ADAL" clId="{DE071AF8-3B2E-4D54-9C49-BEDC8BC67B0D}" dt="2021-06-16T21:43:25.889" v="137" actId="478"/>
        <pc:sldMkLst>
          <pc:docMk/>
          <pc:sldMk cId="1876204016" sldId="259"/>
        </pc:sldMkLst>
        <pc:spChg chg="mod">
          <ac:chgData name="Cristian" userId="ef534742-58a5-4485-8d9f-a65b140ed87f" providerId="ADAL" clId="{DE071AF8-3B2E-4D54-9C49-BEDC8BC67B0D}" dt="2021-06-16T21:37:39.482" v="5"/>
          <ac:spMkLst>
            <pc:docMk/>
            <pc:sldMk cId="1876204016" sldId="259"/>
            <ac:spMk id="2" creationId="{F275588D-2C5E-46B6-A742-1AD54E6AB17F}"/>
          </ac:spMkLst>
        </pc:spChg>
        <pc:spChg chg="add del mod">
          <ac:chgData name="Cristian" userId="ef534742-58a5-4485-8d9f-a65b140ed87f" providerId="ADAL" clId="{DE071AF8-3B2E-4D54-9C49-BEDC8BC67B0D}" dt="2021-06-16T21:43:15.685" v="135" actId="26606"/>
          <ac:spMkLst>
            <pc:docMk/>
            <pc:sldMk cId="1876204016" sldId="259"/>
            <ac:spMk id="3" creationId="{DA44B006-A0EB-4332-878C-424657CB04CF}"/>
          </ac:spMkLst>
        </pc:spChg>
        <pc:spChg chg="mod">
          <ac:chgData name="Cristian" userId="ef534742-58a5-4485-8d9f-a65b140ed87f" providerId="ADAL" clId="{DE071AF8-3B2E-4D54-9C49-BEDC8BC67B0D}" dt="2021-06-16T21:37:39.482" v="5"/>
          <ac:spMkLst>
            <pc:docMk/>
            <pc:sldMk cId="1876204016" sldId="259"/>
            <ac:spMk id="8" creationId="{39739083-12D0-4F54-AC1C-45BA88A1C68A}"/>
          </ac:spMkLst>
        </pc:spChg>
        <pc:spChg chg="del mod">
          <ac:chgData name="Cristian" userId="ef534742-58a5-4485-8d9f-a65b140ed87f" providerId="ADAL" clId="{DE071AF8-3B2E-4D54-9C49-BEDC8BC67B0D}" dt="2021-06-16T21:43:25.889" v="137" actId="478"/>
          <ac:spMkLst>
            <pc:docMk/>
            <pc:sldMk cId="1876204016" sldId="259"/>
            <ac:spMk id="12" creationId="{C373F72D-9D98-46D6-B217-D6BFAF840992}"/>
          </ac:spMkLst>
        </pc:spChg>
        <pc:graphicFrameChg chg="add del">
          <ac:chgData name="Cristian" userId="ef534742-58a5-4485-8d9f-a65b140ed87f" providerId="ADAL" clId="{DE071AF8-3B2E-4D54-9C49-BEDC8BC67B0D}" dt="2021-06-16T21:43:13.439" v="132" actId="26606"/>
          <ac:graphicFrameMkLst>
            <pc:docMk/>
            <pc:sldMk cId="1876204016" sldId="259"/>
            <ac:graphicFrameMk id="14" creationId="{AF4A579F-FA99-44E1-8384-447C5158CDC3}"/>
          </ac:graphicFrameMkLst>
        </pc:graphicFrameChg>
        <pc:graphicFrameChg chg="add del">
          <ac:chgData name="Cristian" userId="ef534742-58a5-4485-8d9f-a65b140ed87f" providerId="ADAL" clId="{DE071AF8-3B2E-4D54-9C49-BEDC8BC67B0D}" dt="2021-06-16T21:43:15.654" v="134" actId="26606"/>
          <ac:graphicFrameMkLst>
            <pc:docMk/>
            <pc:sldMk cId="1876204016" sldId="259"/>
            <ac:graphicFrameMk id="16" creationId="{809E2DA5-90CF-4A79-A4B1-5F6EDA164E27}"/>
          </ac:graphicFrameMkLst>
        </pc:graphicFrameChg>
        <pc:graphicFrameChg chg="add">
          <ac:chgData name="Cristian" userId="ef534742-58a5-4485-8d9f-a65b140ed87f" providerId="ADAL" clId="{DE071AF8-3B2E-4D54-9C49-BEDC8BC67B0D}" dt="2021-06-16T21:43:15.685" v="135" actId="26606"/>
          <ac:graphicFrameMkLst>
            <pc:docMk/>
            <pc:sldMk cId="1876204016" sldId="259"/>
            <ac:graphicFrameMk id="18" creationId="{89C455E6-C6A6-4870-A466-48B59CAB0F7B}"/>
          </ac:graphicFrameMkLst>
        </pc:graphicFrameChg>
      </pc:sldChg>
      <pc:sldChg chg="modSp mod">
        <pc:chgData name="Cristian" userId="ef534742-58a5-4485-8d9f-a65b140ed87f" providerId="ADAL" clId="{DE071AF8-3B2E-4D54-9C49-BEDC8BC67B0D}" dt="2021-06-16T21:50:05.954" v="492" actId="20577"/>
        <pc:sldMkLst>
          <pc:docMk/>
          <pc:sldMk cId="4068429815" sldId="260"/>
        </pc:sldMkLst>
        <pc:spChg chg="mod">
          <ac:chgData name="Cristian" userId="ef534742-58a5-4485-8d9f-a65b140ed87f" providerId="ADAL" clId="{DE071AF8-3B2E-4D54-9C49-BEDC8BC67B0D}" dt="2021-06-16T21:42:51.946" v="128" actId="20577"/>
          <ac:spMkLst>
            <pc:docMk/>
            <pc:sldMk cId="4068429815" sldId="260"/>
            <ac:spMk id="2" creationId="{45BDB454-D414-413D-9BE5-954337270CC7}"/>
          </ac:spMkLst>
        </pc:spChg>
        <pc:spChg chg="mod">
          <ac:chgData name="Cristian" userId="ef534742-58a5-4485-8d9f-a65b140ed87f" providerId="ADAL" clId="{DE071AF8-3B2E-4D54-9C49-BEDC8BC67B0D}" dt="2021-06-16T21:50:05.954" v="492" actId="20577"/>
          <ac:spMkLst>
            <pc:docMk/>
            <pc:sldMk cId="4068429815" sldId="260"/>
            <ac:spMk id="3" creationId="{B6CD400A-46A6-4D1E-AB62-FA3B56960B52}"/>
          </ac:spMkLst>
        </pc:spChg>
        <pc:spChg chg="mod">
          <ac:chgData name="Cristian" userId="ef534742-58a5-4485-8d9f-a65b140ed87f" providerId="ADAL" clId="{DE071AF8-3B2E-4D54-9C49-BEDC8BC67B0D}" dt="2021-06-16T21:37:39.482" v="5"/>
          <ac:spMkLst>
            <pc:docMk/>
            <pc:sldMk cId="4068429815" sldId="260"/>
            <ac:spMk id="4" creationId="{E1CA6310-4490-4066-AABC-B1984A0AB102}"/>
          </ac:spMkLst>
        </pc:spChg>
      </pc:sldChg>
      <pc:sldChg chg="addSp delSp modSp mod setBg">
        <pc:chgData name="Cristian" userId="ef534742-58a5-4485-8d9f-a65b140ed87f" providerId="ADAL" clId="{DE071AF8-3B2E-4D54-9C49-BEDC8BC67B0D}" dt="2021-06-16T21:49:54.195" v="469" actId="20577"/>
        <pc:sldMkLst>
          <pc:docMk/>
          <pc:sldMk cId="1617454633" sldId="261"/>
        </pc:sldMkLst>
        <pc:spChg chg="mod">
          <ac:chgData name="Cristian" userId="ef534742-58a5-4485-8d9f-a65b140ed87f" providerId="ADAL" clId="{DE071AF8-3B2E-4D54-9C49-BEDC8BC67B0D}" dt="2021-06-16T21:48:01.893" v="364" actId="26606"/>
          <ac:spMkLst>
            <pc:docMk/>
            <pc:sldMk cId="1617454633" sldId="261"/>
            <ac:spMk id="2" creationId="{DD180969-562B-4002-8860-A59FCEA47109}"/>
          </ac:spMkLst>
        </pc:spChg>
        <pc:spChg chg="add del mod">
          <ac:chgData name="Cristian" userId="ef534742-58a5-4485-8d9f-a65b140ed87f" providerId="ADAL" clId="{DE071AF8-3B2E-4D54-9C49-BEDC8BC67B0D}" dt="2021-06-16T21:49:54.195" v="469" actId="20577"/>
          <ac:spMkLst>
            <pc:docMk/>
            <pc:sldMk cId="1617454633" sldId="261"/>
            <ac:spMk id="3" creationId="{652743F4-E54F-4AA2-B826-FD50E3EC26C4}"/>
          </ac:spMkLst>
        </pc:spChg>
        <pc:spChg chg="mod">
          <ac:chgData name="Cristian" userId="ef534742-58a5-4485-8d9f-a65b140ed87f" providerId="ADAL" clId="{DE071AF8-3B2E-4D54-9C49-BEDC8BC67B0D}" dt="2021-06-16T21:48:01.893" v="364" actId="26606"/>
          <ac:spMkLst>
            <pc:docMk/>
            <pc:sldMk cId="1617454633" sldId="261"/>
            <ac:spMk id="4" creationId="{F89B752D-CC96-4DBC-9F8D-CEBFA73CC07A}"/>
          </ac:spMkLst>
        </pc:spChg>
        <pc:spChg chg="del mod">
          <ac:chgData name="Cristian" userId="ef534742-58a5-4485-8d9f-a65b140ed87f" providerId="ADAL" clId="{DE071AF8-3B2E-4D54-9C49-BEDC8BC67B0D}" dt="2021-06-16T21:44:14.246" v="157"/>
          <ac:spMkLst>
            <pc:docMk/>
            <pc:sldMk cId="1617454633" sldId="261"/>
            <ac:spMk id="5" creationId="{BBB85330-F388-45D3-85C1-0E4FBA97DD61}"/>
          </ac:spMkLst>
        </pc:spChg>
        <pc:spChg chg="add del">
          <ac:chgData name="Cristian" userId="ef534742-58a5-4485-8d9f-a65b140ed87f" providerId="ADAL" clId="{DE071AF8-3B2E-4D54-9C49-BEDC8BC67B0D}" dt="2021-06-16T21:48:01.893" v="364" actId="26606"/>
          <ac:spMkLst>
            <pc:docMk/>
            <pc:sldMk cId="1617454633" sldId="261"/>
            <ac:spMk id="10" creationId="{A6B16355-27FB-445B-B646-02AB73637459}"/>
          </ac:spMkLst>
        </pc:spChg>
        <pc:spChg chg="add del">
          <ac:chgData name="Cristian" userId="ef534742-58a5-4485-8d9f-a65b140ed87f" providerId="ADAL" clId="{DE071AF8-3B2E-4D54-9C49-BEDC8BC67B0D}" dt="2021-06-16T21:48:01.893" v="364" actId="26606"/>
          <ac:spMkLst>
            <pc:docMk/>
            <pc:sldMk cId="1617454633" sldId="261"/>
            <ac:spMk id="14" creationId="{6B3BF2E5-C3AB-441F-A430-491119C56D26}"/>
          </ac:spMkLst>
        </pc:spChg>
        <pc:spChg chg="add del">
          <ac:chgData name="Cristian" userId="ef534742-58a5-4485-8d9f-a65b140ed87f" providerId="ADAL" clId="{DE071AF8-3B2E-4D54-9C49-BEDC8BC67B0D}" dt="2021-06-16T21:48:01.893" v="364" actId="26606"/>
          <ac:spMkLst>
            <pc:docMk/>
            <pc:sldMk cId="1617454633" sldId="261"/>
            <ac:spMk id="16" creationId="{DD07C90B-B81A-473B-8919-CA924E61FFCF}"/>
          </ac:spMkLst>
        </pc:spChg>
        <pc:graphicFrameChg chg="add del">
          <ac:chgData name="Cristian" userId="ef534742-58a5-4485-8d9f-a65b140ed87f" providerId="ADAL" clId="{DE071AF8-3B2E-4D54-9C49-BEDC8BC67B0D}" dt="2021-06-16T21:48:01.893" v="364" actId="26606"/>
          <ac:graphicFrameMkLst>
            <pc:docMk/>
            <pc:sldMk cId="1617454633" sldId="261"/>
            <ac:graphicFrameMk id="6" creationId="{359F5D9E-3EB0-472C-BB8B-27BB62D2FE9E}"/>
          </ac:graphicFrameMkLst>
        </pc:graphicFrameChg>
        <pc:cxnChg chg="add del">
          <ac:chgData name="Cristian" userId="ef534742-58a5-4485-8d9f-a65b140ed87f" providerId="ADAL" clId="{DE071AF8-3B2E-4D54-9C49-BEDC8BC67B0D}" dt="2021-06-16T21:48:01.893" v="364" actId="26606"/>
          <ac:cxnSpMkLst>
            <pc:docMk/>
            <pc:sldMk cId="1617454633" sldId="261"/>
            <ac:cxnSpMk id="12" creationId="{06DA680F-F6AC-453E-A8BF-C5BDED2851DE}"/>
          </ac:cxnSpMkLst>
        </pc:cxnChg>
      </pc:sldChg>
      <pc:sldChg chg="modSp mod">
        <pc:chgData name="Cristian" userId="ef534742-58a5-4485-8d9f-a65b140ed87f" providerId="ADAL" clId="{DE071AF8-3B2E-4D54-9C49-BEDC8BC67B0D}" dt="2021-06-16T21:50:34.283" v="532" actId="20577"/>
        <pc:sldMkLst>
          <pc:docMk/>
          <pc:sldMk cId="3590697903" sldId="262"/>
        </pc:sldMkLst>
        <pc:spChg chg="mod">
          <ac:chgData name="Cristian" userId="ef534742-58a5-4485-8d9f-a65b140ed87f" providerId="ADAL" clId="{DE071AF8-3B2E-4D54-9C49-BEDC8BC67B0D}" dt="2021-06-16T21:42:55.610" v="129"/>
          <ac:spMkLst>
            <pc:docMk/>
            <pc:sldMk cId="3590697903" sldId="262"/>
            <ac:spMk id="2" creationId="{062B368F-9E3C-46E5-ABB7-B767C3C5B425}"/>
          </ac:spMkLst>
        </pc:spChg>
        <pc:spChg chg="mod">
          <ac:chgData name="Cristian" userId="ef534742-58a5-4485-8d9f-a65b140ed87f" providerId="ADAL" clId="{DE071AF8-3B2E-4D54-9C49-BEDC8BC67B0D}" dt="2021-06-16T21:50:34.283" v="532" actId="20577"/>
          <ac:spMkLst>
            <pc:docMk/>
            <pc:sldMk cId="3590697903" sldId="262"/>
            <ac:spMk id="3" creationId="{FF36E798-E677-4210-BD5B-4FE876B8792C}"/>
          </ac:spMkLst>
        </pc:spChg>
        <pc:spChg chg="mod">
          <ac:chgData name="Cristian" userId="ef534742-58a5-4485-8d9f-a65b140ed87f" providerId="ADAL" clId="{DE071AF8-3B2E-4D54-9C49-BEDC8BC67B0D}" dt="2021-06-16T21:37:39.482" v="5"/>
          <ac:spMkLst>
            <pc:docMk/>
            <pc:sldMk cId="3590697903" sldId="262"/>
            <ac:spMk id="4" creationId="{AC43520F-A0DF-4CBD-9C85-8C9ED7F887B1}"/>
          </ac:spMkLst>
        </pc:spChg>
      </pc:sldChg>
      <pc:sldChg chg="modSp mod">
        <pc:chgData name="Cristian" userId="ef534742-58a5-4485-8d9f-a65b140ed87f" providerId="ADAL" clId="{DE071AF8-3B2E-4D54-9C49-BEDC8BC67B0D}" dt="2021-06-16T21:38:46.535" v="13" actId="207"/>
        <pc:sldMkLst>
          <pc:docMk/>
          <pc:sldMk cId="2018412386" sldId="264"/>
        </pc:sldMkLst>
        <pc:spChg chg="mod">
          <ac:chgData name="Cristian" userId="ef534742-58a5-4485-8d9f-a65b140ed87f" providerId="ADAL" clId="{DE071AF8-3B2E-4D54-9C49-BEDC8BC67B0D}" dt="2021-06-16T21:37:39.482" v="5"/>
          <ac:spMkLst>
            <pc:docMk/>
            <pc:sldMk cId="2018412386" sldId="264"/>
            <ac:spMk id="2" creationId="{8E0BFABA-DB4D-4261-B677-0D3769F8FA02}"/>
          </ac:spMkLst>
        </pc:spChg>
        <pc:spChg chg="mod">
          <ac:chgData name="Cristian" userId="ef534742-58a5-4485-8d9f-a65b140ed87f" providerId="ADAL" clId="{DE071AF8-3B2E-4D54-9C49-BEDC8BC67B0D}" dt="2021-06-16T21:37:39.482" v="5"/>
          <ac:spMkLst>
            <pc:docMk/>
            <pc:sldMk cId="2018412386" sldId="264"/>
            <ac:spMk id="4" creationId="{516A92B5-0932-445A-92D4-8143A88CE5A4}"/>
          </ac:spMkLst>
        </pc:spChg>
        <pc:spChg chg="mod">
          <ac:chgData name="Cristian" userId="ef534742-58a5-4485-8d9f-a65b140ed87f" providerId="ADAL" clId="{DE071AF8-3B2E-4D54-9C49-BEDC8BC67B0D}" dt="2021-06-16T21:38:43.084" v="12" actId="207"/>
          <ac:spMkLst>
            <pc:docMk/>
            <pc:sldMk cId="2018412386" sldId="264"/>
            <ac:spMk id="9" creationId="{426D5027-296F-4B5C-A8C5-098006B32F08}"/>
          </ac:spMkLst>
        </pc:spChg>
        <pc:spChg chg="mod">
          <ac:chgData name="Cristian" userId="ef534742-58a5-4485-8d9f-a65b140ed87f" providerId="ADAL" clId="{DE071AF8-3B2E-4D54-9C49-BEDC8BC67B0D}" dt="2021-06-16T21:38:46.535" v="13" actId="207"/>
          <ac:spMkLst>
            <pc:docMk/>
            <pc:sldMk cId="2018412386" sldId="264"/>
            <ac:spMk id="10" creationId="{0A413046-8517-4537-A335-56F609432D95}"/>
          </ac:spMkLst>
        </pc:spChg>
        <pc:picChg chg="mod">
          <ac:chgData name="Cristian" userId="ef534742-58a5-4485-8d9f-a65b140ed87f" providerId="ADAL" clId="{DE071AF8-3B2E-4D54-9C49-BEDC8BC67B0D}" dt="2021-06-16T21:38:32.985" v="11" actId="1076"/>
          <ac:picMkLst>
            <pc:docMk/>
            <pc:sldMk cId="2018412386" sldId="264"/>
            <ac:picMk id="8" creationId="{EF364057-295B-4B63-9F66-BCF1059FB3B1}"/>
          </ac:picMkLst>
        </pc:picChg>
      </pc:sldChg>
      <pc:sldChg chg="addSp delSp modSp mod delDesignElem">
        <pc:chgData name="Cristian" userId="ef534742-58a5-4485-8d9f-a65b140ed87f" providerId="ADAL" clId="{DE071AF8-3B2E-4D54-9C49-BEDC8BC67B0D}" dt="2021-06-16T21:41:55.746" v="52" actId="20577"/>
        <pc:sldMkLst>
          <pc:docMk/>
          <pc:sldMk cId="2639661860" sldId="265"/>
        </pc:sldMkLst>
        <pc:spChg chg="mod">
          <ac:chgData name="Cristian" userId="ef534742-58a5-4485-8d9f-a65b140ed87f" providerId="ADAL" clId="{DE071AF8-3B2E-4D54-9C49-BEDC8BC67B0D}" dt="2021-06-16T21:39:38.021" v="18" actId="26606"/>
          <ac:spMkLst>
            <pc:docMk/>
            <pc:sldMk cId="2639661860" sldId="265"/>
            <ac:spMk id="2" creationId="{12C57DD1-DDE4-4E6B-BADE-55F099289C0A}"/>
          </ac:spMkLst>
        </pc:spChg>
        <pc:spChg chg="mod ord">
          <ac:chgData name="Cristian" userId="ef534742-58a5-4485-8d9f-a65b140ed87f" providerId="ADAL" clId="{DE071AF8-3B2E-4D54-9C49-BEDC8BC67B0D}" dt="2021-06-16T21:39:38.021" v="18" actId="26606"/>
          <ac:spMkLst>
            <pc:docMk/>
            <pc:sldMk cId="2639661860" sldId="265"/>
            <ac:spMk id="4" creationId="{D6A902C6-F77C-4AC0-A709-A0F7DFBEA720}"/>
          </ac:spMkLst>
        </pc:spChg>
        <pc:spChg chg="mod ord">
          <ac:chgData name="Cristian" userId="ef534742-58a5-4485-8d9f-a65b140ed87f" providerId="ADAL" clId="{DE071AF8-3B2E-4D54-9C49-BEDC8BC67B0D}" dt="2021-06-16T21:41:55.746" v="52" actId="20577"/>
          <ac:spMkLst>
            <pc:docMk/>
            <pc:sldMk cId="2639661860" sldId="265"/>
            <ac:spMk id="12" creationId="{D2484DC0-196B-4B77-B920-B63550CFD56B}"/>
          </ac:spMkLst>
        </pc:spChg>
        <pc:spChg chg="add del">
          <ac:chgData name="Cristian" userId="ef534742-58a5-4485-8d9f-a65b140ed87f" providerId="ADAL" clId="{DE071AF8-3B2E-4D54-9C49-BEDC8BC67B0D}" dt="2021-06-16T21:39:38.021" v="18" actId="26606"/>
          <ac:spMkLst>
            <pc:docMk/>
            <pc:sldMk cId="2639661860" sldId="265"/>
            <ac:spMk id="14" creationId="{44CC594A-A820-450F-B363-C19201FCFEC6}"/>
          </ac:spMkLst>
        </pc:spChg>
        <pc:spChg chg="add del">
          <ac:chgData name="Cristian" userId="ef534742-58a5-4485-8d9f-a65b140ed87f" providerId="ADAL" clId="{DE071AF8-3B2E-4D54-9C49-BEDC8BC67B0D}" dt="2021-06-16T21:39:38.021" v="18" actId="26606"/>
          <ac:spMkLst>
            <pc:docMk/>
            <pc:sldMk cId="2639661860" sldId="265"/>
            <ac:spMk id="15" creationId="{59FAB3DA-E9ED-4574-ABCC-378BC0FF1BBC}"/>
          </ac:spMkLst>
        </pc:spChg>
        <pc:spChg chg="add del">
          <ac:chgData name="Cristian" userId="ef534742-58a5-4485-8d9f-a65b140ed87f" providerId="ADAL" clId="{DE071AF8-3B2E-4D54-9C49-BEDC8BC67B0D}" dt="2021-06-16T21:39:38.021" v="18" actId="26606"/>
          <ac:spMkLst>
            <pc:docMk/>
            <pc:sldMk cId="2639661860" sldId="265"/>
            <ac:spMk id="16" creationId="{53B8D6B0-55D6-48DC-86D8-FD95D5F118AB}"/>
          </ac:spMkLst>
        </pc:spChg>
        <pc:spChg chg="add del">
          <ac:chgData name="Cristian" userId="ef534742-58a5-4485-8d9f-a65b140ed87f" providerId="ADAL" clId="{DE071AF8-3B2E-4D54-9C49-BEDC8BC67B0D}" dt="2021-06-16T21:39:30.950" v="16" actId="26606"/>
          <ac:spMkLst>
            <pc:docMk/>
            <pc:sldMk cId="2639661860" sldId="265"/>
            <ac:spMk id="17" creationId="{52ABB703-2B0E-4C3B-B4A2-F3973548E561}"/>
          </ac:spMkLst>
        </pc:spChg>
        <pc:spChg chg="add del">
          <ac:chgData name="Cristian" userId="ef534742-58a5-4485-8d9f-a65b140ed87f" providerId="ADAL" clId="{DE071AF8-3B2E-4D54-9C49-BEDC8BC67B0D}" dt="2021-06-16T21:39:30.950" v="16" actId="26606"/>
          <ac:spMkLst>
            <pc:docMk/>
            <pc:sldMk cId="2639661860" sldId="265"/>
            <ac:spMk id="21" creationId="{E95DA498-D9A2-4DA9-B9DA-B3776E08CF7E}"/>
          </ac:spMkLst>
        </pc:spChg>
        <pc:spChg chg="add del">
          <ac:chgData name="Cristian" userId="ef534742-58a5-4485-8d9f-a65b140ed87f" providerId="ADAL" clId="{DE071AF8-3B2E-4D54-9C49-BEDC8BC67B0D}" dt="2021-06-16T21:39:30.950" v="16" actId="26606"/>
          <ac:spMkLst>
            <pc:docMk/>
            <pc:sldMk cId="2639661860" sldId="265"/>
            <ac:spMk id="23" creationId="{82A73093-4B9D-420D-B17E-52293703A1D4}"/>
          </ac:spMkLst>
        </pc:spChg>
        <pc:picChg chg="mod">
          <ac:chgData name="Cristian" userId="ef534742-58a5-4485-8d9f-a65b140ed87f" providerId="ADAL" clId="{DE071AF8-3B2E-4D54-9C49-BEDC8BC67B0D}" dt="2021-06-16T21:39:38.021" v="18" actId="26606"/>
          <ac:picMkLst>
            <pc:docMk/>
            <pc:sldMk cId="2639661860" sldId="265"/>
            <ac:picMk id="11" creationId="{FCA0B5A3-64FD-4B89-8149-3EE30BC5F86D}"/>
          </ac:picMkLst>
        </pc:picChg>
        <pc:picChg chg="del">
          <ac:chgData name="Cristian" userId="ef534742-58a5-4485-8d9f-a65b140ed87f" providerId="ADAL" clId="{DE071AF8-3B2E-4D54-9C49-BEDC8BC67B0D}" dt="2021-06-16T21:37:28.707" v="2"/>
          <ac:picMkLst>
            <pc:docMk/>
            <pc:sldMk cId="2639661860" sldId="265"/>
            <ac:picMk id="26" creationId="{54DDEBDD-D8BD-41A6-8A0D-B00E3768B0F9}"/>
          </ac:picMkLst>
        </pc:picChg>
        <pc:cxnChg chg="add del">
          <ac:chgData name="Cristian" userId="ef534742-58a5-4485-8d9f-a65b140ed87f" providerId="ADAL" clId="{DE071AF8-3B2E-4D54-9C49-BEDC8BC67B0D}" dt="2021-06-16T21:39:30.950" v="16" actId="26606"/>
          <ac:cxnSpMkLst>
            <pc:docMk/>
            <pc:sldMk cId="2639661860" sldId="265"/>
            <ac:cxnSpMk id="19" creationId="{9C21570E-E159-49A6-9891-FA397B7A92D3}"/>
          </ac:cxnSpMkLst>
        </pc:cxnChg>
      </pc:sldChg>
      <pc:sldChg chg="modSp mod">
        <pc:chgData name="Cristian" userId="ef534742-58a5-4485-8d9f-a65b140ed87f" providerId="ADAL" clId="{DE071AF8-3B2E-4D54-9C49-BEDC8BC67B0D}" dt="2021-06-16T21:40:46.373" v="22" actId="1076"/>
        <pc:sldMkLst>
          <pc:docMk/>
          <pc:sldMk cId="115698719" sldId="266"/>
        </pc:sldMkLst>
        <pc:spChg chg="mod">
          <ac:chgData name="Cristian" userId="ef534742-58a5-4485-8d9f-a65b140ed87f" providerId="ADAL" clId="{DE071AF8-3B2E-4D54-9C49-BEDC8BC67B0D}" dt="2021-06-16T21:40:31.580" v="21" actId="1076"/>
          <ac:spMkLst>
            <pc:docMk/>
            <pc:sldMk cId="115698719" sldId="266"/>
            <ac:spMk id="2" creationId="{1C2BAD45-D510-48B2-AB86-79C1442B79B9}"/>
          </ac:spMkLst>
        </pc:spChg>
        <pc:spChg chg="mod">
          <ac:chgData name="Cristian" userId="ef534742-58a5-4485-8d9f-a65b140ed87f" providerId="ADAL" clId="{DE071AF8-3B2E-4D54-9C49-BEDC8BC67B0D}" dt="2021-06-16T21:37:39.482" v="5"/>
          <ac:spMkLst>
            <pc:docMk/>
            <pc:sldMk cId="115698719" sldId="266"/>
            <ac:spMk id="4" creationId="{EFC31CA4-F970-451A-8318-34476FECFC36}"/>
          </ac:spMkLst>
        </pc:spChg>
        <pc:spChg chg="mod">
          <ac:chgData name="Cristian" userId="ef534742-58a5-4485-8d9f-a65b140ed87f" providerId="ADAL" clId="{DE071AF8-3B2E-4D54-9C49-BEDC8BC67B0D}" dt="2021-06-16T21:37:28.821" v="4" actId="27636"/>
          <ac:spMkLst>
            <pc:docMk/>
            <pc:sldMk cId="115698719" sldId="266"/>
            <ac:spMk id="11" creationId="{1E5E447B-D4DF-41C1-9943-DFFC470020B9}"/>
          </ac:spMkLst>
        </pc:spChg>
        <pc:picChg chg="mod">
          <ac:chgData name="Cristian" userId="ef534742-58a5-4485-8d9f-a65b140ed87f" providerId="ADAL" clId="{DE071AF8-3B2E-4D54-9C49-BEDC8BC67B0D}" dt="2021-06-16T21:40:30.249" v="20" actId="1076"/>
          <ac:picMkLst>
            <pc:docMk/>
            <pc:sldMk cId="115698719" sldId="266"/>
            <ac:picMk id="9" creationId="{6D87984E-88B0-4BC1-AD68-B30D5402CDC0}"/>
          </ac:picMkLst>
        </pc:picChg>
        <pc:picChg chg="mod">
          <ac:chgData name="Cristian" userId="ef534742-58a5-4485-8d9f-a65b140ed87f" providerId="ADAL" clId="{DE071AF8-3B2E-4D54-9C49-BEDC8BC67B0D}" dt="2021-06-16T21:40:46.373" v="22" actId="1076"/>
          <ac:picMkLst>
            <pc:docMk/>
            <pc:sldMk cId="115698719" sldId="266"/>
            <ac:picMk id="14" creationId="{0BD49E11-B011-4509-BA1F-C3E747C924B0}"/>
          </ac:picMkLst>
        </pc:picChg>
      </pc:sldChg>
      <pc:sldChg chg="modSp mod">
        <pc:chgData name="Cristian" userId="ef534742-58a5-4485-8d9f-a65b140ed87f" providerId="ADAL" clId="{DE071AF8-3B2E-4D54-9C49-BEDC8BC67B0D}" dt="2021-06-16T21:55:05.491" v="635" actId="20577"/>
        <pc:sldMkLst>
          <pc:docMk/>
          <pc:sldMk cId="1931795093" sldId="267"/>
        </pc:sldMkLst>
        <pc:spChg chg="mod">
          <ac:chgData name="Cristian" userId="ef534742-58a5-4485-8d9f-a65b140ed87f" providerId="ADAL" clId="{DE071AF8-3B2E-4D54-9C49-BEDC8BC67B0D}" dt="2021-06-16T21:37:39.482" v="5"/>
          <ac:spMkLst>
            <pc:docMk/>
            <pc:sldMk cId="1931795093" sldId="267"/>
            <ac:spMk id="4" creationId="{F41DF5B0-B04A-453E-A617-0C96A0AC0E71}"/>
          </ac:spMkLst>
        </pc:spChg>
        <pc:spChg chg="mod">
          <ac:chgData name="Cristian" userId="ef534742-58a5-4485-8d9f-a65b140ed87f" providerId="ADAL" clId="{DE071AF8-3B2E-4D54-9C49-BEDC8BC67B0D}" dt="2021-06-16T21:55:05.491" v="635" actId="20577"/>
          <ac:spMkLst>
            <pc:docMk/>
            <pc:sldMk cId="1931795093" sldId="267"/>
            <ac:spMk id="13" creationId="{C0A2562B-AD8C-485E-BB86-74C1CD0A6D11}"/>
          </ac:spMkLst>
        </pc:spChg>
        <pc:picChg chg="mod">
          <ac:chgData name="Cristian" userId="ef534742-58a5-4485-8d9f-a65b140ed87f" providerId="ADAL" clId="{DE071AF8-3B2E-4D54-9C49-BEDC8BC67B0D}" dt="2021-06-16T21:51:24.628" v="535" actId="1076"/>
          <ac:picMkLst>
            <pc:docMk/>
            <pc:sldMk cId="1931795093" sldId="267"/>
            <ac:picMk id="6" creationId="{8C176505-6D41-4258-B468-12625F994995}"/>
          </ac:picMkLst>
        </pc:picChg>
        <pc:picChg chg="mod">
          <ac:chgData name="Cristian" userId="ef534742-58a5-4485-8d9f-a65b140ed87f" providerId="ADAL" clId="{DE071AF8-3B2E-4D54-9C49-BEDC8BC67B0D}" dt="2021-06-16T21:51:21.708" v="534" actId="1076"/>
          <ac:picMkLst>
            <pc:docMk/>
            <pc:sldMk cId="1931795093" sldId="267"/>
            <ac:picMk id="8" creationId="{C1578D01-495F-4AF9-9771-47E6A1FED301}"/>
          </ac:picMkLst>
        </pc:picChg>
        <pc:picChg chg="mod">
          <ac:chgData name="Cristian" userId="ef534742-58a5-4485-8d9f-a65b140ed87f" providerId="ADAL" clId="{DE071AF8-3B2E-4D54-9C49-BEDC8BC67B0D}" dt="2021-06-16T21:51:33.284" v="538" actId="1076"/>
          <ac:picMkLst>
            <pc:docMk/>
            <pc:sldMk cId="1931795093" sldId="267"/>
            <ac:picMk id="15" creationId="{6E141629-D027-4304-9B21-DFF9843A434C}"/>
          </ac:picMkLst>
        </pc:picChg>
      </pc:sldChg>
      <pc:sldChg chg="modSp mod">
        <pc:chgData name="Cristian" userId="ef534742-58a5-4485-8d9f-a65b140ed87f" providerId="ADAL" clId="{DE071AF8-3B2E-4D54-9C49-BEDC8BC67B0D}" dt="2021-06-16T21:41:26.282" v="44" actId="20577"/>
        <pc:sldMkLst>
          <pc:docMk/>
          <pc:sldMk cId="4183717213" sldId="268"/>
        </pc:sldMkLst>
        <pc:spChg chg="mod">
          <ac:chgData name="Cristian" userId="ef534742-58a5-4485-8d9f-a65b140ed87f" providerId="ADAL" clId="{DE071AF8-3B2E-4D54-9C49-BEDC8BC67B0D}" dt="2021-06-16T21:37:39.482" v="5"/>
          <ac:spMkLst>
            <pc:docMk/>
            <pc:sldMk cId="4183717213" sldId="268"/>
            <ac:spMk id="2" creationId="{E8A4B6CF-A77A-48F2-9C69-80455D3BCF10}"/>
          </ac:spMkLst>
        </pc:spChg>
        <pc:spChg chg="mod">
          <ac:chgData name="Cristian" userId="ef534742-58a5-4485-8d9f-a65b140ed87f" providerId="ADAL" clId="{DE071AF8-3B2E-4D54-9C49-BEDC8BC67B0D}" dt="2021-06-16T21:37:39.482" v="5"/>
          <ac:spMkLst>
            <pc:docMk/>
            <pc:sldMk cId="4183717213" sldId="268"/>
            <ac:spMk id="4" creationId="{530C1297-D1A9-42E0-9479-E25799C27EC6}"/>
          </ac:spMkLst>
        </pc:spChg>
        <pc:spChg chg="mod">
          <ac:chgData name="Cristian" userId="ef534742-58a5-4485-8d9f-a65b140ed87f" providerId="ADAL" clId="{DE071AF8-3B2E-4D54-9C49-BEDC8BC67B0D}" dt="2021-06-16T21:41:26.282" v="44" actId="20577"/>
          <ac:spMkLst>
            <pc:docMk/>
            <pc:sldMk cId="4183717213" sldId="268"/>
            <ac:spMk id="7" creationId="{168AFB4C-2BE5-45BF-B933-842545CB10AB}"/>
          </ac:spMkLst>
        </pc:spChg>
        <pc:spChg chg="mod">
          <ac:chgData name="Cristian" userId="ef534742-58a5-4485-8d9f-a65b140ed87f" providerId="ADAL" clId="{DE071AF8-3B2E-4D54-9C49-BEDC8BC67B0D}" dt="2021-06-16T21:41:14.442" v="40" actId="20577"/>
          <ac:spMkLst>
            <pc:docMk/>
            <pc:sldMk cId="4183717213" sldId="268"/>
            <ac:spMk id="8" creationId="{E5EE1B89-A135-4D8A-8B17-B1AC5816A9FB}"/>
          </ac:spMkLst>
        </pc:spChg>
        <pc:spChg chg="mod">
          <ac:chgData name="Cristian" userId="ef534742-58a5-4485-8d9f-a65b140ed87f" providerId="ADAL" clId="{DE071AF8-3B2E-4D54-9C49-BEDC8BC67B0D}" dt="2021-06-16T21:41:10.473" v="32" actId="20577"/>
          <ac:spMkLst>
            <pc:docMk/>
            <pc:sldMk cId="4183717213" sldId="268"/>
            <ac:spMk id="29" creationId="{FEF3B30B-BA6F-4E7A-9C80-8F31797F6B0E}"/>
          </ac:spMkLst>
        </pc:spChg>
        <pc:picChg chg="mod">
          <ac:chgData name="Cristian" userId="ef534742-58a5-4485-8d9f-a65b140ed87f" providerId="ADAL" clId="{DE071AF8-3B2E-4D54-9C49-BEDC8BC67B0D}" dt="2021-06-16T21:41:08.139" v="30" actId="14100"/>
          <ac:picMkLst>
            <pc:docMk/>
            <pc:sldMk cId="4183717213" sldId="268"/>
            <ac:picMk id="5" creationId="{0D408634-D87B-4F37-BC25-193C4BA97BD3}"/>
          </ac:picMkLst>
        </pc:picChg>
      </pc:sldChg>
      <pc:sldChg chg="modSp mod">
        <pc:chgData name="Cristian" userId="ef534742-58a5-4485-8d9f-a65b140ed87f" providerId="ADAL" clId="{DE071AF8-3B2E-4D54-9C49-BEDC8BC67B0D}" dt="2021-06-16T21:53:05.667" v="604" actId="20577"/>
        <pc:sldMkLst>
          <pc:docMk/>
          <pc:sldMk cId="2255377217" sldId="269"/>
        </pc:sldMkLst>
        <pc:spChg chg="mod">
          <ac:chgData name="Cristian" userId="ef534742-58a5-4485-8d9f-a65b140ed87f" providerId="ADAL" clId="{DE071AF8-3B2E-4D54-9C49-BEDC8BC67B0D}" dt="2021-06-16T21:37:39.482" v="5"/>
          <ac:spMkLst>
            <pc:docMk/>
            <pc:sldMk cId="2255377217" sldId="269"/>
            <ac:spMk id="2" creationId="{45A0BE42-EC4D-40B8-8469-CDCF089D3B3B}"/>
          </ac:spMkLst>
        </pc:spChg>
        <pc:spChg chg="mod">
          <ac:chgData name="Cristian" userId="ef534742-58a5-4485-8d9f-a65b140ed87f" providerId="ADAL" clId="{DE071AF8-3B2E-4D54-9C49-BEDC8BC67B0D}" dt="2021-06-16T21:53:05.667" v="604" actId="20577"/>
          <ac:spMkLst>
            <pc:docMk/>
            <pc:sldMk cId="2255377217" sldId="269"/>
            <ac:spMk id="3" creationId="{118BAE47-19D0-48C2-A68D-AB0938117F5D}"/>
          </ac:spMkLst>
        </pc:spChg>
        <pc:spChg chg="mod">
          <ac:chgData name="Cristian" userId="ef534742-58a5-4485-8d9f-a65b140ed87f" providerId="ADAL" clId="{DE071AF8-3B2E-4D54-9C49-BEDC8BC67B0D}" dt="2021-06-16T21:37:39.482" v="5"/>
          <ac:spMkLst>
            <pc:docMk/>
            <pc:sldMk cId="2255377217" sldId="269"/>
            <ac:spMk id="4" creationId="{9B1D80A7-FA61-4AC0-B133-79B376EE9D0A}"/>
          </ac:spMkLst>
        </pc:spChg>
      </pc:sldChg>
      <pc:sldChg chg="modSp">
        <pc:chgData name="Cristian" userId="ef534742-58a5-4485-8d9f-a65b140ed87f" providerId="ADAL" clId="{DE071AF8-3B2E-4D54-9C49-BEDC8BC67B0D}" dt="2021-06-16T21:37:39.482" v="5"/>
        <pc:sldMkLst>
          <pc:docMk/>
          <pc:sldMk cId="847836338" sldId="270"/>
        </pc:sldMkLst>
        <pc:spChg chg="mod">
          <ac:chgData name="Cristian" userId="ef534742-58a5-4485-8d9f-a65b140ed87f" providerId="ADAL" clId="{DE071AF8-3B2E-4D54-9C49-BEDC8BC67B0D}" dt="2021-06-16T21:37:39.482" v="5"/>
          <ac:spMkLst>
            <pc:docMk/>
            <pc:sldMk cId="847836338" sldId="270"/>
            <ac:spMk id="4" creationId="{EAB6819D-6F31-4633-AAA3-4190927F0181}"/>
          </ac:spMkLst>
        </pc:spChg>
        <pc:spChg chg="mod">
          <ac:chgData name="Cristian" userId="ef534742-58a5-4485-8d9f-a65b140ed87f" providerId="ADAL" clId="{DE071AF8-3B2E-4D54-9C49-BEDC8BC67B0D}" dt="2021-06-16T21:37:39.482" v="5"/>
          <ac:spMkLst>
            <pc:docMk/>
            <pc:sldMk cId="847836338" sldId="270"/>
            <ac:spMk id="5" creationId="{4D144F25-8C70-4129-BBF4-63A252F61145}"/>
          </ac:spMkLst>
        </pc:spChg>
        <pc:spChg chg="mod">
          <ac:chgData name="Cristian" userId="ef534742-58a5-4485-8d9f-a65b140ed87f" providerId="ADAL" clId="{DE071AF8-3B2E-4D54-9C49-BEDC8BC67B0D}" dt="2021-06-16T21:37:39.482" v="5"/>
          <ac:spMkLst>
            <pc:docMk/>
            <pc:sldMk cId="847836338" sldId="270"/>
            <ac:spMk id="6" creationId="{57DF8CAD-E339-434A-A8BE-AA7E39A04EEB}"/>
          </ac:spMkLst>
        </pc:spChg>
      </pc:sldChg>
      <pc:sldChg chg="addSp delSp modSp new mod">
        <pc:chgData name="Cristian" userId="ef534742-58a5-4485-8d9f-a65b140ed87f" providerId="ADAL" clId="{DE071AF8-3B2E-4D54-9C49-BEDC8BC67B0D}" dt="2021-06-16T21:44:24.557" v="160" actId="5793"/>
        <pc:sldMkLst>
          <pc:docMk/>
          <pc:sldMk cId="1377862254" sldId="271"/>
        </pc:sldMkLst>
        <pc:spChg chg="del">
          <ac:chgData name="Cristian" userId="ef534742-58a5-4485-8d9f-a65b140ed87f" providerId="ADAL" clId="{DE071AF8-3B2E-4D54-9C49-BEDC8BC67B0D}" dt="2021-06-16T21:43:38.703" v="139"/>
          <ac:spMkLst>
            <pc:docMk/>
            <pc:sldMk cId="1377862254" sldId="271"/>
            <ac:spMk id="2" creationId="{02095B21-91B6-42F1-8F42-1D310F30FD34}"/>
          </ac:spMkLst>
        </pc:spChg>
        <pc:spChg chg="del">
          <ac:chgData name="Cristian" userId="ef534742-58a5-4485-8d9f-a65b140ed87f" providerId="ADAL" clId="{DE071AF8-3B2E-4D54-9C49-BEDC8BC67B0D}" dt="2021-06-16T21:43:38.703" v="139"/>
          <ac:spMkLst>
            <pc:docMk/>
            <pc:sldMk cId="1377862254" sldId="271"/>
            <ac:spMk id="3" creationId="{4A3E8EEF-281B-46DC-A20E-B36A8022AB59}"/>
          </ac:spMkLst>
        </pc:spChg>
        <pc:spChg chg="mod">
          <ac:chgData name="Cristian" userId="ef534742-58a5-4485-8d9f-a65b140ed87f" providerId="ADAL" clId="{DE071AF8-3B2E-4D54-9C49-BEDC8BC67B0D}" dt="2021-06-16T21:43:38.703" v="139"/>
          <ac:spMkLst>
            <pc:docMk/>
            <pc:sldMk cId="1377862254" sldId="271"/>
            <ac:spMk id="4" creationId="{837BA9FB-FE6A-42FA-87B4-3CEACD385CBD}"/>
          </ac:spMkLst>
        </pc:spChg>
        <pc:spChg chg="add mod">
          <ac:chgData name="Cristian" userId="ef534742-58a5-4485-8d9f-a65b140ed87f" providerId="ADAL" clId="{DE071AF8-3B2E-4D54-9C49-BEDC8BC67B0D}" dt="2021-06-16T21:43:41.393" v="149" actId="20577"/>
          <ac:spMkLst>
            <pc:docMk/>
            <pc:sldMk cId="1377862254" sldId="271"/>
            <ac:spMk id="5" creationId="{FBFCAF17-6EA3-4BB0-88A1-C7F1E1C0291F}"/>
          </ac:spMkLst>
        </pc:spChg>
        <pc:spChg chg="add mod">
          <ac:chgData name="Cristian" userId="ef534742-58a5-4485-8d9f-a65b140ed87f" providerId="ADAL" clId="{DE071AF8-3B2E-4D54-9C49-BEDC8BC67B0D}" dt="2021-06-16T21:44:24.557" v="160" actId="5793"/>
          <ac:spMkLst>
            <pc:docMk/>
            <pc:sldMk cId="1377862254" sldId="271"/>
            <ac:spMk id="6" creationId="{EA9266AD-45A6-4ABC-995F-860CC08C231A}"/>
          </ac:spMkLst>
        </pc:spChg>
      </pc:sldChg>
    </pc:docChg>
  </pc:docChgLst>
  <pc:docChgLst>
    <pc:chgData name="Cristian Bravo Roman" userId="ef534742-58a5-4485-8d9f-a65b140ed87f" providerId="ADAL" clId="{3646B426-D00F-4163-971A-C3C83FBC519B}"/>
    <pc:docChg chg="undo custSel modSld">
      <pc:chgData name="Cristian Bravo Roman" userId="ef534742-58a5-4485-8d9f-a65b140ed87f" providerId="ADAL" clId="{3646B426-D00F-4163-971A-C3C83FBC519B}" dt="2021-06-18T12:35:16.198" v="118" actId="121"/>
      <pc:docMkLst>
        <pc:docMk/>
      </pc:docMkLst>
      <pc:sldChg chg="modSp mod">
        <pc:chgData name="Cristian Bravo Roman" userId="ef534742-58a5-4485-8d9f-a65b140ed87f" providerId="ADAL" clId="{3646B426-D00F-4163-971A-C3C83FBC519B}" dt="2021-06-18T12:35:16.198" v="118" actId="121"/>
        <pc:sldMkLst>
          <pc:docMk/>
          <pc:sldMk cId="3353245282" sldId="256"/>
        </pc:sldMkLst>
        <pc:spChg chg="mod">
          <ac:chgData name="Cristian Bravo Roman" userId="ef534742-58a5-4485-8d9f-a65b140ed87f" providerId="ADAL" clId="{3646B426-D00F-4163-971A-C3C83FBC519B}" dt="2021-06-18T12:35:16.198" v="118" actId="121"/>
          <ac:spMkLst>
            <pc:docMk/>
            <pc:sldMk cId="3353245282" sldId="256"/>
            <ac:spMk id="3" creationId="{E65D1B3E-3C6C-428D-9CC0-9C2E3280B139}"/>
          </ac:spMkLst>
        </pc:spChg>
        <pc:picChg chg="mod">
          <ac:chgData name="Cristian Bravo Roman" userId="ef534742-58a5-4485-8d9f-a65b140ed87f" providerId="ADAL" clId="{3646B426-D00F-4163-971A-C3C83FBC519B}" dt="2021-06-18T12:34:00.908" v="83" actId="14100"/>
          <ac:picMkLst>
            <pc:docMk/>
            <pc:sldMk cId="3353245282" sldId="256"/>
            <ac:picMk id="6" creationId="{FC94E7DF-3676-40CD-81E1-CA513C3DF36D}"/>
          </ac:picMkLst>
        </pc:picChg>
      </pc:sldChg>
      <pc:sldChg chg="modSp mod">
        <pc:chgData name="Cristian Bravo Roman" userId="ef534742-58a5-4485-8d9f-a65b140ed87f" providerId="ADAL" clId="{3646B426-D00F-4163-971A-C3C83FBC519B}" dt="2021-06-18T12:32:06.664" v="73" actId="404"/>
        <pc:sldMkLst>
          <pc:docMk/>
          <pc:sldMk cId="4068429815" sldId="260"/>
        </pc:sldMkLst>
        <pc:spChg chg="mod">
          <ac:chgData name="Cristian Bravo Roman" userId="ef534742-58a5-4485-8d9f-a65b140ed87f" providerId="ADAL" clId="{3646B426-D00F-4163-971A-C3C83FBC519B}" dt="2021-06-18T12:32:06.664" v="73" actId="404"/>
          <ac:spMkLst>
            <pc:docMk/>
            <pc:sldMk cId="4068429815" sldId="260"/>
            <ac:spMk id="3" creationId="{B6CD400A-46A6-4D1E-AB62-FA3B56960B52}"/>
          </ac:spMkLst>
        </pc:spChg>
      </pc:sldChg>
      <pc:sldChg chg="modSp mod">
        <pc:chgData name="Cristian Bravo Roman" userId="ef534742-58a5-4485-8d9f-a65b140ed87f" providerId="ADAL" clId="{3646B426-D00F-4163-971A-C3C83FBC519B}" dt="2021-06-18T12:33:10.021" v="80" actId="207"/>
        <pc:sldMkLst>
          <pc:docMk/>
          <pc:sldMk cId="115698719" sldId="266"/>
        </pc:sldMkLst>
        <pc:spChg chg="mod">
          <ac:chgData name="Cristian Bravo Roman" userId="ef534742-58a5-4485-8d9f-a65b140ed87f" providerId="ADAL" clId="{3646B426-D00F-4163-971A-C3C83FBC519B}" dt="2021-06-18T12:33:10.021" v="80" actId="207"/>
          <ac:spMkLst>
            <pc:docMk/>
            <pc:sldMk cId="115698719" sldId="266"/>
            <ac:spMk id="11" creationId="{1E5E447B-D4DF-41C1-9943-DFFC470020B9}"/>
          </ac:spMkLst>
        </pc:spChg>
      </pc:sldChg>
      <pc:sldChg chg="addSp modSp mod">
        <pc:chgData name="Cristian Bravo Roman" userId="ef534742-58a5-4485-8d9f-a65b140ed87f" providerId="ADAL" clId="{3646B426-D00F-4163-971A-C3C83FBC519B}" dt="2021-06-18T12:34:40.002" v="84" actId="20577"/>
        <pc:sldMkLst>
          <pc:docMk/>
          <pc:sldMk cId="847836338" sldId="270"/>
        </pc:sldMkLst>
        <pc:spChg chg="mod">
          <ac:chgData name="Cristian Bravo Roman" userId="ef534742-58a5-4485-8d9f-a65b140ed87f" providerId="ADAL" clId="{3646B426-D00F-4163-971A-C3C83FBC519B}" dt="2021-06-18T12:34:40.002" v="84" actId="20577"/>
          <ac:spMkLst>
            <pc:docMk/>
            <pc:sldMk cId="847836338" sldId="270"/>
            <ac:spMk id="5" creationId="{4D144F25-8C70-4129-BBF4-63A252F61145}"/>
          </ac:spMkLst>
        </pc:spChg>
        <pc:picChg chg="add mod">
          <ac:chgData name="Cristian Bravo Roman" userId="ef534742-58a5-4485-8d9f-a65b140ed87f" providerId="ADAL" clId="{3646B426-D00F-4163-971A-C3C83FBC519B}" dt="2021-06-18T12:33:54.463" v="82" actId="14100"/>
          <ac:picMkLst>
            <pc:docMk/>
            <pc:sldMk cId="847836338" sldId="270"/>
            <ac:picMk id="7" creationId="{9B3A7A14-7CA2-430E-9F09-50A25BE388EF}"/>
          </ac:picMkLst>
        </pc:picChg>
        <pc:picChg chg="add mod">
          <ac:chgData name="Cristian Bravo Roman" userId="ef534742-58a5-4485-8d9f-a65b140ed87f" providerId="ADAL" clId="{3646B426-D00F-4163-971A-C3C83FBC519B}" dt="2021-06-18T12:33:38.548" v="81"/>
          <ac:picMkLst>
            <pc:docMk/>
            <pc:sldMk cId="847836338" sldId="270"/>
            <ac:picMk id="8" creationId="{7177A91B-C7B0-455A-954C-C9DF9EF62157}"/>
          </ac:picMkLst>
        </pc:picChg>
      </pc:sldChg>
    </pc:docChg>
  </pc:docChgLst>
  <pc:docChgLst>
    <pc:chgData name="Cristian Bravo Roman" userId="ef534742-58a5-4485-8d9f-a65b140ed87f" providerId="ADAL" clId="{F6CBE794-8734-445F-A300-4E2C67B3079E}"/>
    <pc:docChg chg="undo custSel addSld delSld modSld sldOrd">
      <pc:chgData name="Cristian Bravo Roman" userId="ef534742-58a5-4485-8d9f-a65b140ed87f" providerId="ADAL" clId="{F6CBE794-8734-445F-A300-4E2C67B3079E}" dt="2023-12-04T21:37:24.192" v="130"/>
      <pc:docMkLst>
        <pc:docMk/>
      </pc:docMkLst>
      <pc:sldChg chg="add del">
        <pc:chgData name="Cristian Bravo Roman" userId="ef534742-58a5-4485-8d9f-a65b140ed87f" providerId="ADAL" clId="{F6CBE794-8734-445F-A300-4E2C67B3079E}" dt="2023-12-04T21:27:20.851" v="43"/>
        <pc:sldMkLst>
          <pc:docMk/>
          <pc:sldMk cId="59994280" sldId="330"/>
        </pc:sldMkLst>
      </pc:sldChg>
      <pc:sldChg chg="add del">
        <pc:chgData name="Cristian Bravo Roman" userId="ef534742-58a5-4485-8d9f-a65b140ed87f" providerId="ADAL" clId="{F6CBE794-8734-445F-A300-4E2C67B3079E}" dt="2023-12-04T21:27:20.851" v="43"/>
        <pc:sldMkLst>
          <pc:docMk/>
          <pc:sldMk cId="2380982175" sldId="336"/>
        </pc:sldMkLst>
      </pc:sldChg>
      <pc:sldChg chg="add del">
        <pc:chgData name="Cristian Bravo Roman" userId="ef534742-58a5-4485-8d9f-a65b140ed87f" providerId="ADAL" clId="{F6CBE794-8734-445F-A300-4E2C67B3079E}" dt="2023-12-04T21:27:20.851" v="43"/>
        <pc:sldMkLst>
          <pc:docMk/>
          <pc:sldMk cId="311092897" sldId="337"/>
        </pc:sldMkLst>
      </pc:sldChg>
      <pc:sldChg chg="add del">
        <pc:chgData name="Cristian Bravo Roman" userId="ef534742-58a5-4485-8d9f-a65b140ed87f" providerId="ADAL" clId="{F6CBE794-8734-445F-A300-4E2C67B3079E}" dt="2023-12-04T21:27:20.851" v="43"/>
        <pc:sldMkLst>
          <pc:docMk/>
          <pc:sldMk cId="2316639807" sldId="340"/>
        </pc:sldMkLst>
      </pc:sldChg>
      <pc:sldChg chg="modSp add del mod">
        <pc:chgData name="Cristian Bravo Roman" userId="ef534742-58a5-4485-8d9f-a65b140ed87f" providerId="ADAL" clId="{F6CBE794-8734-445F-A300-4E2C67B3079E}" dt="2023-12-04T21:24:52.059" v="4" actId="20577"/>
        <pc:sldMkLst>
          <pc:docMk/>
          <pc:sldMk cId="1914260714" sldId="341"/>
        </pc:sldMkLst>
        <pc:spChg chg="mod">
          <ac:chgData name="Cristian Bravo Roman" userId="ef534742-58a5-4485-8d9f-a65b140ed87f" providerId="ADAL" clId="{F6CBE794-8734-445F-A300-4E2C67B3079E}" dt="2023-12-04T21:24:52.059" v="4" actId="20577"/>
          <ac:spMkLst>
            <pc:docMk/>
            <pc:sldMk cId="1914260714" sldId="341"/>
            <ac:spMk id="2" creationId="{C408436A-A993-4872-93F9-B07735269EB4}"/>
          </ac:spMkLst>
        </pc:spChg>
      </pc:sldChg>
      <pc:sldChg chg="modSp add del mod ord">
        <pc:chgData name="Cristian Bravo Roman" userId="ef534742-58a5-4485-8d9f-a65b140ed87f" providerId="ADAL" clId="{F6CBE794-8734-445F-A300-4E2C67B3079E}" dt="2023-12-04T21:37:24.192" v="130"/>
        <pc:sldMkLst>
          <pc:docMk/>
          <pc:sldMk cId="2078122340" sldId="343"/>
        </pc:sldMkLst>
        <pc:spChg chg="mod">
          <ac:chgData name="Cristian Bravo Roman" userId="ef534742-58a5-4485-8d9f-a65b140ed87f" providerId="ADAL" clId="{F6CBE794-8734-445F-A300-4E2C67B3079E}" dt="2023-12-04T21:31:12.480" v="124" actId="20577"/>
          <ac:spMkLst>
            <pc:docMk/>
            <pc:sldMk cId="2078122340" sldId="343"/>
            <ac:spMk id="2" creationId="{C408436A-A993-4872-93F9-B07735269EB4}"/>
          </ac:spMkLst>
        </pc:spChg>
      </pc:sldChg>
      <pc:sldChg chg="modSp add del mod ord">
        <pc:chgData name="Cristian Bravo Roman" userId="ef534742-58a5-4485-8d9f-a65b140ed87f" providerId="ADAL" clId="{F6CBE794-8734-445F-A300-4E2C67B3079E}" dt="2023-12-04T21:29:21.815" v="92"/>
        <pc:sldMkLst>
          <pc:docMk/>
          <pc:sldMk cId="741727157" sldId="345"/>
        </pc:sldMkLst>
        <pc:spChg chg="mod">
          <ac:chgData name="Cristian Bravo Roman" userId="ef534742-58a5-4485-8d9f-a65b140ed87f" providerId="ADAL" clId="{F6CBE794-8734-445F-A300-4E2C67B3079E}" dt="2023-12-04T21:29:21.815" v="92"/>
          <ac:spMkLst>
            <pc:docMk/>
            <pc:sldMk cId="741727157" sldId="345"/>
            <ac:spMk id="2" creationId="{C408436A-A993-4872-93F9-B07735269EB4}"/>
          </ac:spMkLst>
        </pc:spChg>
        <pc:spChg chg="mod">
          <ac:chgData name="Cristian Bravo Roman" userId="ef534742-58a5-4485-8d9f-a65b140ed87f" providerId="ADAL" clId="{F6CBE794-8734-445F-A300-4E2C67B3079E}" dt="2023-12-04T21:29:12.621" v="82" actId="21"/>
          <ac:spMkLst>
            <pc:docMk/>
            <pc:sldMk cId="741727157" sldId="345"/>
            <ac:spMk id="7" creationId="{ADA6DEAA-F7E2-4DDD-8F4A-3427D50A5732}"/>
          </ac:spMkLst>
        </pc:spChg>
      </pc:sldChg>
      <pc:sldChg chg="addSp delSp modSp add mod modClrScheme chgLayout">
        <pc:chgData name="Cristian Bravo Roman" userId="ef534742-58a5-4485-8d9f-a65b140ed87f" providerId="ADAL" clId="{F6CBE794-8734-445F-A300-4E2C67B3079E}" dt="2023-12-04T21:26:43.540" v="41" actId="20577"/>
        <pc:sldMkLst>
          <pc:docMk/>
          <pc:sldMk cId="1018253087" sldId="349"/>
        </pc:sldMkLst>
        <pc:spChg chg="mod ord">
          <ac:chgData name="Cristian Bravo Roman" userId="ef534742-58a5-4485-8d9f-a65b140ed87f" providerId="ADAL" clId="{F6CBE794-8734-445F-A300-4E2C67B3079E}" dt="2023-12-04T21:25:58.472" v="15" actId="700"/>
          <ac:spMkLst>
            <pc:docMk/>
            <pc:sldMk cId="1018253087" sldId="349"/>
            <ac:spMk id="2" creationId="{C408436A-A993-4872-93F9-B07735269EB4}"/>
          </ac:spMkLst>
        </pc:spChg>
        <pc:spChg chg="add del mod">
          <ac:chgData name="Cristian Bravo Roman" userId="ef534742-58a5-4485-8d9f-a65b140ed87f" providerId="ADAL" clId="{F6CBE794-8734-445F-A300-4E2C67B3079E}" dt="2023-12-04T21:25:45.066" v="11" actId="478"/>
          <ac:spMkLst>
            <pc:docMk/>
            <pc:sldMk cId="1018253087" sldId="349"/>
            <ac:spMk id="4" creationId="{7C758889-0BB8-7CDC-C486-F96EF7A95157}"/>
          </ac:spMkLst>
        </pc:spChg>
        <pc:spChg chg="add del mod">
          <ac:chgData name="Cristian Bravo Roman" userId="ef534742-58a5-4485-8d9f-a65b140ed87f" providerId="ADAL" clId="{F6CBE794-8734-445F-A300-4E2C67B3079E}" dt="2023-12-04T21:25:54.466" v="14" actId="6264"/>
          <ac:spMkLst>
            <pc:docMk/>
            <pc:sldMk cId="1018253087" sldId="349"/>
            <ac:spMk id="5" creationId="{5394C2E5-6027-C5F9-BBCD-AAF9516D6EBE}"/>
          </ac:spMkLst>
        </pc:spChg>
        <pc:spChg chg="add del mod">
          <ac:chgData name="Cristian Bravo Roman" userId="ef534742-58a5-4485-8d9f-a65b140ed87f" providerId="ADAL" clId="{F6CBE794-8734-445F-A300-4E2C67B3079E}" dt="2023-12-04T21:25:54.466" v="14" actId="6264"/>
          <ac:spMkLst>
            <pc:docMk/>
            <pc:sldMk cId="1018253087" sldId="349"/>
            <ac:spMk id="6" creationId="{7DDB7281-E0D4-A543-D4C5-E0896A0087BC}"/>
          </ac:spMkLst>
        </pc:spChg>
        <pc:spChg chg="del">
          <ac:chgData name="Cristian Bravo Roman" userId="ef534742-58a5-4485-8d9f-a65b140ed87f" providerId="ADAL" clId="{F6CBE794-8734-445F-A300-4E2C67B3079E}" dt="2023-12-04T21:25:51.621" v="13" actId="478"/>
          <ac:spMkLst>
            <pc:docMk/>
            <pc:sldMk cId="1018253087" sldId="349"/>
            <ac:spMk id="7" creationId="{8E584C8D-7D89-353F-3217-67A3B9E5E76A}"/>
          </ac:spMkLst>
        </pc:spChg>
        <pc:spChg chg="mod ord">
          <ac:chgData name="Cristian Bravo Roman" userId="ef534742-58a5-4485-8d9f-a65b140ed87f" providerId="ADAL" clId="{F6CBE794-8734-445F-A300-4E2C67B3079E}" dt="2023-12-04T21:25:58.472" v="15" actId="700"/>
          <ac:spMkLst>
            <pc:docMk/>
            <pc:sldMk cId="1018253087" sldId="349"/>
            <ac:spMk id="8" creationId="{6D80D4FE-139A-48A5-8329-31D0F6A72274}"/>
          </ac:spMkLst>
        </pc:spChg>
        <pc:spChg chg="add del mod">
          <ac:chgData name="Cristian Bravo Roman" userId="ef534742-58a5-4485-8d9f-a65b140ed87f" providerId="ADAL" clId="{F6CBE794-8734-445F-A300-4E2C67B3079E}" dt="2023-12-04T21:25:54.466" v="14" actId="6264"/>
          <ac:spMkLst>
            <pc:docMk/>
            <pc:sldMk cId="1018253087" sldId="349"/>
            <ac:spMk id="9" creationId="{11A51766-CD0E-23F6-26F3-EF3234F8E4B6}"/>
          </ac:spMkLst>
        </pc:spChg>
        <pc:spChg chg="add del mod ord">
          <ac:chgData name="Cristian Bravo Roman" userId="ef534742-58a5-4485-8d9f-a65b140ed87f" providerId="ADAL" clId="{F6CBE794-8734-445F-A300-4E2C67B3079E}" dt="2023-12-04T21:26:43.540" v="41" actId="20577"/>
          <ac:spMkLst>
            <pc:docMk/>
            <pc:sldMk cId="1018253087" sldId="349"/>
            <ac:spMk id="10" creationId="{DCA35238-A2C7-451B-B541-12FC245D055E}"/>
          </ac:spMkLst>
        </pc:spChg>
        <pc:spChg chg="add del mod ord">
          <ac:chgData name="Cristian Bravo Roman" userId="ef534742-58a5-4485-8d9f-a65b140ed87f" providerId="ADAL" clId="{F6CBE794-8734-445F-A300-4E2C67B3079E}" dt="2023-12-04T21:25:58.472" v="15" actId="700"/>
          <ac:spMkLst>
            <pc:docMk/>
            <pc:sldMk cId="1018253087" sldId="349"/>
            <ac:spMk id="11" creationId="{21C35054-549B-FD7D-D3AF-3C8E20F48A69}"/>
          </ac:spMkLst>
        </pc:spChg>
      </pc:sldChg>
      <pc:sldChg chg="modSp add mod ord">
        <pc:chgData name="Cristian Bravo Roman" userId="ef534742-58a5-4485-8d9f-a65b140ed87f" providerId="ADAL" clId="{F6CBE794-8734-445F-A300-4E2C67B3079E}" dt="2023-12-04T21:28:16.990" v="79" actId="5793"/>
        <pc:sldMkLst>
          <pc:docMk/>
          <pc:sldMk cId="81866271" sldId="350"/>
        </pc:sldMkLst>
        <pc:spChg chg="mod">
          <ac:chgData name="Cristian Bravo Roman" userId="ef534742-58a5-4485-8d9f-a65b140ed87f" providerId="ADAL" clId="{F6CBE794-8734-445F-A300-4E2C67B3079E}" dt="2023-12-04T21:28:14.161" v="77" actId="20577"/>
          <ac:spMkLst>
            <pc:docMk/>
            <pc:sldMk cId="81866271" sldId="350"/>
            <ac:spMk id="2" creationId="{C408436A-A993-4872-93F9-B07735269EB4}"/>
          </ac:spMkLst>
        </pc:spChg>
        <pc:spChg chg="mod">
          <ac:chgData name="Cristian Bravo Roman" userId="ef534742-58a5-4485-8d9f-a65b140ed87f" providerId="ADAL" clId="{F6CBE794-8734-445F-A300-4E2C67B3079E}" dt="2023-12-04T21:28:16.990" v="79" actId="5793"/>
          <ac:spMkLst>
            <pc:docMk/>
            <pc:sldMk cId="81866271" sldId="350"/>
            <ac:spMk id="7" creationId="{ADA6DEAA-F7E2-4DDD-8F4A-3427D50A5732}"/>
          </ac:spMkLst>
        </pc:spChg>
      </pc:sldChg>
      <pc:sldChg chg="add">
        <pc:chgData name="Cristian Bravo Roman" userId="ef534742-58a5-4485-8d9f-a65b140ed87f" providerId="ADAL" clId="{F6CBE794-8734-445F-A300-4E2C67B3079E}" dt="2023-12-04T21:27:20.851" v="43"/>
        <pc:sldMkLst>
          <pc:docMk/>
          <pc:sldMk cId="907786893" sldId="351"/>
        </pc:sldMkLst>
      </pc:sldChg>
    </pc:docChg>
  </pc:docChgLst>
  <pc:docChgLst>
    <pc:chgData name="Cristian Bravo Roman" userId="ef534742-58a5-4485-8d9f-a65b140ed87f" providerId="ADAL" clId="{4C7648E8-5F9B-431D-8439-58696C91CB6E}"/>
    <pc:docChg chg="undo custSel addSld delSld modSld">
      <pc:chgData name="Cristian Bravo Roman" userId="ef534742-58a5-4485-8d9f-a65b140ed87f" providerId="ADAL" clId="{4C7648E8-5F9B-431D-8439-58696C91CB6E}" dt="2023-05-19T14:31:31.157" v="322" actId="20577"/>
      <pc:docMkLst>
        <pc:docMk/>
      </pc:docMkLst>
      <pc:sldChg chg="addSp delSp modSp mod">
        <pc:chgData name="Cristian Bravo Roman" userId="ef534742-58a5-4485-8d9f-a65b140ed87f" providerId="ADAL" clId="{4C7648E8-5F9B-431D-8439-58696C91CB6E}" dt="2023-05-17T18:01:53.919" v="166"/>
        <pc:sldMkLst>
          <pc:docMk/>
          <pc:sldMk cId="3353245282" sldId="256"/>
        </pc:sldMkLst>
        <pc:spChg chg="mod">
          <ac:chgData name="Cristian Bravo Roman" userId="ef534742-58a5-4485-8d9f-a65b140ed87f" providerId="ADAL" clId="{4C7648E8-5F9B-431D-8439-58696C91CB6E}" dt="2023-05-17T18:01:53.919" v="166"/>
          <ac:spMkLst>
            <pc:docMk/>
            <pc:sldMk cId="3353245282" sldId="256"/>
            <ac:spMk id="2" creationId="{06657B8B-F3E5-43A7-9428-7A1EFFC709FC}"/>
          </ac:spMkLst>
        </pc:spChg>
        <pc:spChg chg="mod">
          <ac:chgData name="Cristian Bravo Roman" userId="ef534742-58a5-4485-8d9f-a65b140ed87f" providerId="ADAL" clId="{4C7648E8-5F9B-431D-8439-58696C91CB6E}" dt="2023-05-17T17:52:50.197" v="2" actId="26606"/>
          <ac:spMkLst>
            <pc:docMk/>
            <pc:sldMk cId="3353245282" sldId="256"/>
            <ac:spMk id="3" creationId="{E65D1B3E-3C6C-428D-9CC0-9C2E3280B139}"/>
          </ac:spMkLst>
        </pc:spChg>
        <pc:spChg chg="mod ord">
          <ac:chgData name="Cristian Bravo Roman" userId="ef534742-58a5-4485-8d9f-a65b140ed87f" providerId="ADAL" clId="{4C7648E8-5F9B-431D-8439-58696C91CB6E}" dt="2023-05-17T17:52:50.197" v="2" actId="26606"/>
          <ac:spMkLst>
            <pc:docMk/>
            <pc:sldMk cId="3353245282" sldId="256"/>
            <ac:spMk id="5" creationId="{C0902286-DD97-4501-99E3-94902A05CE25}"/>
          </ac:spMkLst>
        </pc:spChg>
        <pc:spChg chg="add">
          <ac:chgData name="Cristian Bravo Roman" userId="ef534742-58a5-4485-8d9f-a65b140ed87f" providerId="ADAL" clId="{4C7648E8-5F9B-431D-8439-58696C91CB6E}" dt="2023-05-17T17:52:50.197" v="2" actId="26606"/>
          <ac:spMkLst>
            <pc:docMk/>
            <pc:sldMk cId="3353245282" sldId="256"/>
            <ac:spMk id="13" creationId="{69D72A14-7BB6-4BE2-8666-E27D207680E3}"/>
          </ac:spMkLst>
        </pc:spChg>
        <pc:spChg chg="add">
          <ac:chgData name="Cristian Bravo Roman" userId="ef534742-58a5-4485-8d9f-a65b140ed87f" providerId="ADAL" clId="{4C7648E8-5F9B-431D-8439-58696C91CB6E}" dt="2023-05-17T17:52:50.197" v="2" actId="26606"/>
          <ac:spMkLst>
            <pc:docMk/>
            <pc:sldMk cId="3353245282" sldId="256"/>
            <ac:spMk id="17" creationId="{A1BF7E8B-08EB-4A4C-A022-E17DE8A3C838}"/>
          </ac:spMkLst>
        </pc:spChg>
        <pc:spChg chg="add">
          <ac:chgData name="Cristian Bravo Roman" userId="ef534742-58a5-4485-8d9f-a65b140ed87f" providerId="ADAL" clId="{4C7648E8-5F9B-431D-8439-58696C91CB6E}" dt="2023-05-17T17:52:50.197" v="2" actId="26606"/>
          <ac:spMkLst>
            <pc:docMk/>
            <pc:sldMk cId="3353245282" sldId="256"/>
            <ac:spMk id="19" creationId="{01DABBFD-B05D-4A7A-8FC9-3CC9F37FF891}"/>
          </ac:spMkLst>
        </pc:spChg>
        <pc:picChg chg="add mod">
          <ac:chgData name="Cristian Bravo Roman" userId="ef534742-58a5-4485-8d9f-a65b140ed87f" providerId="ADAL" clId="{4C7648E8-5F9B-431D-8439-58696C91CB6E}" dt="2023-05-17T17:52:50.197" v="2" actId="26606"/>
          <ac:picMkLst>
            <pc:docMk/>
            <pc:sldMk cId="3353245282" sldId="256"/>
            <ac:picMk id="4" creationId="{F412A6B1-0108-B761-9C03-41C82529B80E}"/>
          </ac:picMkLst>
        </pc:picChg>
        <pc:picChg chg="mod">
          <ac:chgData name="Cristian Bravo Roman" userId="ef534742-58a5-4485-8d9f-a65b140ed87f" providerId="ADAL" clId="{4C7648E8-5F9B-431D-8439-58696C91CB6E}" dt="2023-05-17T17:52:59.176" v="4" actId="1076"/>
          <ac:picMkLst>
            <pc:docMk/>
            <pc:sldMk cId="3353245282" sldId="256"/>
            <ac:picMk id="6" creationId="{FC94E7DF-3676-40CD-81E1-CA513C3DF36D}"/>
          </ac:picMkLst>
        </pc:picChg>
        <pc:picChg chg="add del mod">
          <ac:chgData name="Cristian Bravo Roman" userId="ef534742-58a5-4485-8d9f-a65b140ed87f" providerId="ADAL" clId="{4C7648E8-5F9B-431D-8439-58696C91CB6E}" dt="2023-05-17T18:00:22.403" v="160"/>
          <ac:picMkLst>
            <pc:docMk/>
            <pc:sldMk cId="3353245282" sldId="256"/>
            <ac:picMk id="7" creationId="{F3414374-868A-D079-C873-344CB40ABE87}"/>
          </ac:picMkLst>
        </pc:picChg>
        <pc:picChg chg="mod ord">
          <ac:chgData name="Cristian Bravo Roman" userId="ef534742-58a5-4485-8d9f-a65b140ed87f" providerId="ADAL" clId="{4C7648E8-5F9B-431D-8439-58696C91CB6E}" dt="2023-05-17T17:52:56.268" v="3" actId="1076"/>
          <ac:picMkLst>
            <pc:docMk/>
            <pc:sldMk cId="3353245282" sldId="256"/>
            <ac:picMk id="8" creationId="{5FE1F566-58DD-4AC8-A04C-6BA070DCC2E0}"/>
          </ac:picMkLst>
        </pc:picChg>
        <pc:cxnChg chg="add">
          <ac:chgData name="Cristian Bravo Roman" userId="ef534742-58a5-4485-8d9f-a65b140ed87f" providerId="ADAL" clId="{4C7648E8-5F9B-431D-8439-58696C91CB6E}" dt="2023-05-17T17:52:50.197" v="2" actId="26606"/>
          <ac:cxnSpMkLst>
            <pc:docMk/>
            <pc:sldMk cId="3353245282" sldId="256"/>
            <ac:cxnSpMk id="15" creationId="{13B50B31-4D12-4B64-840F-1F1D913F95EB}"/>
          </ac:cxnSpMkLst>
        </pc:cxnChg>
      </pc:sldChg>
      <pc:sldChg chg="modSp mod">
        <pc:chgData name="Cristian Bravo Roman" userId="ef534742-58a5-4485-8d9f-a65b140ed87f" providerId="ADAL" clId="{4C7648E8-5F9B-431D-8439-58696C91CB6E}" dt="2023-05-17T19:28:08.450" v="277" actId="20577"/>
        <pc:sldMkLst>
          <pc:docMk/>
          <pc:sldMk cId="4068429815" sldId="260"/>
        </pc:sldMkLst>
        <pc:spChg chg="mod">
          <ac:chgData name="Cristian Bravo Roman" userId="ef534742-58a5-4485-8d9f-a65b140ed87f" providerId="ADAL" clId="{4C7648E8-5F9B-431D-8439-58696C91CB6E}" dt="2023-05-17T19:28:08.450" v="277" actId="20577"/>
          <ac:spMkLst>
            <pc:docMk/>
            <pc:sldMk cId="4068429815" sldId="260"/>
            <ac:spMk id="2" creationId="{45BDB454-D414-413D-9BE5-954337270CC7}"/>
          </ac:spMkLst>
        </pc:spChg>
        <pc:spChg chg="mod">
          <ac:chgData name="Cristian Bravo Roman" userId="ef534742-58a5-4485-8d9f-a65b140ed87f" providerId="ADAL" clId="{4C7648E8-5F9B-431D-8439-58696C91CB6E}" dt="2023-05-17T19:27:56.003" v="275" actId="207"/>
          <ac:spMkLst>
            <pc:docMk/>
            <pc:sldMk cId="4068429815" sldId="260"/>
            <ac:spMk id="3" creationId="{B6CD400A-46A6-4D1E-AB62-FA3B56960B52}"/>
          </ac:spMkLst>
        </pc:spChg>
      </pc:sldChg>
      <pc:sldChg chg="modSp mod">
        <pc:chgData name="Cristian Bravo Roman" userId="ef534742-58a5-4485-8d9f-a65b140ed87f" providerId="ADAL" clId="{4C7648E8-5F9B-431D-8439-58696C91CB6E}" dt="2023-05-19T14:31:31.157" v="322" actId="20577"/>
        <pc:sldMkLst>
          <pc:docMk/>
          <pc:sldMk cId="1617454633" sldId="261"/>
        </pc:sldMkLst>
        <pc:spChg chg="mod">
          <ac:chgData name="Cristian Bravo Roman" userId="ef534742-58a5-4485-8d9f-a65b140ed87f" providerId="ADAL" clId="{4C7648E8-5F9B-431D-8439-58696C91CB6E}" dt="2023-05-19T14:31:31.157" v="322" actId="20577"/>
          <ac:spMkLst>
            <pc:docMk/>
            <pc:sldMk cId="1617454633" sldId="261"/>
            <ac:spMk id="3" creationId="{652743F4-E54F-4AA2-B826-FD50E3EC26C4}"/>
          </ac:spMkLst>
        </pc:spChg>
      </pc:sldChg>
      <pc:sldChg chg="modSp mod">
        <pc:chgData name="Cristian Bravo Roman" userId="ef534742-58a5-4485-8d9f-a65b140ed87f" providerId="ADAL" clId="{4C7648E8-5F9B-431D-8439-58696C91CB6E}" dt="2023-05-17T19:29:50.296" v="282" actId="207"/>
        <pc:sldMkLst>
          <pc:docMk/>
          <pc:sldMk cId="3590697903" sldId="262"/>
        </pc:sldMkLst>
        <pc:spChg chg="mod">
          <ac:chgData name="Cristian Bravo Roman" userId="ef534742-58a5-4485-8d9f-a65b140ed87f" providerId="ADAL" clId="{4C7648E8-5F9B-431D-8439-58696C91CB6E}" dt="2023-05-17T19:28:26.523" v="280" actId="20577"/>
          <ac:spMkLst>
            <pc:docMk/>
            <pc:sldMk cId="3590697903" sldId="262"/>
            <ac:spMk id="2" creationId="{062B368F-9E3C-46E5-ABB7-B767C3C5B425}"/>
          </ac:spMkLst>
        </pc:spChg>
        <pc:spChg chg="mod">
          <ac:chgData name="Cristian Bravo Roman" userId="ef534742-58a5-4485-8d9f-a65b140ed87f" providerId="ADAL" clId="{4C7648E8-5F9B-431D-8439-58696C91CB6E}" dt="2023-05-17T19:29:50.296" v="282" actId="207"/>
          <ac:spMkLst>
            <pc:docMk/>
            <pc:sldMk cId="3590697903" sldId="262"/>
            <ac:spMk id="3" creationId="{FF36E798-E677-4210-BD5B-4FE876B8792C}"/>
          </ac:spMkLst>
        </pc:spChg>
      </pc:sldChg>
      <pc:sldChg chg="modSp mod">
        <pc:chgData name="Cristian Bravo Roman" userId="ef534742-58a5-4485-8d9f-a65b140ed87f" providerId="ADAL" clId="{4C7648E8-5F9B-431D-8439-58696C91CB6E}" dt="2023-05-17T19:30:16.016" v="284" actId="20577"/>
        <pc:sldMkLst>
          <pc:docMk/>
          <pc:sldMk cId="115698719" sldId="266"/>
        </pc:sldMkLst>
        <pc:spChg chg="mod">
          <ac:chgData name="Cristian Bravo Roman" userId="ef534742-58a5-4485-8d9f-a65b140ed87f" providerId="ADAL" clId="{4C7648E8-5F9B-431D-8439-58696C91CB6E}" dt="2023-05-17T19:30:16.016" v="284" actId="20577"/>
          <ac:spMkLst>
            <pc:docMk/>
            <pc:sldMk cId="115698719" sldId="266"/>
            <ac:spMk id="11" creationId="{1E5E447B-D4DF-41C1-9943-DFFC470020B9}"/>
          </ac:spMkLst>
        </pc:spChg>
      </pc:sldChg>
      <pc:sldChg chg="modSp mod">
        <pc:chgData name="Cristian Bravo Roman" userId="ef534742-58a5-4485-8d9f-a65b140ed87f" providerId="ADAL" clId="{4C7648E8-5F9B-431D-8439-58696C91CB6E}" dt="2023-05-18T22:30:42.111" v="319" actId="113"/>
        <pc:sldMkLst>
          <pc:docMk/>
          <pc:sldMk cId="1931795093" sldId="267"/>
        </pc:sldMkLst>
        <pc:spChg chg="mod">
          <ac:chgData name="Cristian Bravo Roman" userId="ef534742-58a5-4485-8d9f-a65b140ed87f" providerId="ADAL" clId="{4C7648E8-5F9B-431D-8439-58696C91CB6E}" dt="2023-05-18T22:30:42.111" v="319" actId="113"/>
          <ac:spMkLst>
            <pc:docMk/>
            <pc:sldMk cId="1931795093" sldId="267"/>
            <ac:spMk id="13" creationId="{C0A2562B-AD8C-485E-BB86-74C1CD0A6D11}"/>
          </ac:spMkLst>
        </pc:spChg>
      </pc:sldChg>
      <pc:sldChg chg="addSp delSp modSp mod">
        <pc:chgData name="Cristian Bravo Roman" userId="ef534742-58a5-4485-8d9f-a65b140ed87f" providerId="ADAL" clId="{4C7648E8-5F9B-431D-8439-58696C91CB6E}" dt="2023-05-18T22:29:48.679" v="316" actId="26606"/>
        <pc:sldMkLst>
          <pc:docMk/>
          <pc:sldMk cId="4183717213" sldId="268"/>
        </pc:sldMkLst>
        <pc:spChg chg="mod">
          <ac:chgData name="Cristian Bravo Roman" userId="ef534742-58a5-4485-8d9f-a65b140ed87f" providerId="ADAL" clId="{4C7648E8-5F9B-431D-8439-58696C91CB6E}" dt="2023-05-18T22:29:48.679" v="316" actId="26606"/>
          <ac:spMkLst>
            <pc:docMk/>
            <pc:sldMk cId="4183717213" sldId="268"/>
            <ac:spMk id="2" creationId="{E8A4B6CF-A77A-48F2-9C69-80455D3BCF10}"/>
          </ac:spMkLst>
        </pc:spChg>
        <pc:spChg chg="mod ord">
          <ac:chgData name="Cristian Bravo Roman" userId="ef534742-58a5-4485-8d9f-a65b140ed87f" providerId="ADAL" clId="{4C7648E8-5F9B-431D-8439-58696C91CB6E}" dt="2023-05-18T22:29:48.679" v="316" actId="26606"/>
          <ac:spMkLst>
            <pc:docMk/>
            <pc:sldMk cId="4183717213" sldId="268"/>
            <ac:spMk id="4" creationId="{530C1297-D1A9-42E0-9479-E25799C27EC6}"/>
          </ac:spMkLst>
        </pc:spChg>
        <pc:spChg chg="add del">
          <ac:chgData name="Cristian Bravo Roman" userId="ef534742-58a5-4485-8d9f-a65b140ed87f" providerId="ADAL" clId="{4C7648E8-5F9B-431D-8439-58696C91CB6E}" dt="2023-05-18T22:29:48.679" v="316" actId="26606"/>
          <ac:spMkLst>
            <pc:docMk/>
            <pc:sldMk cId="4183717213" sldId="268"/>
            <ac:spMk id="7" creationId="{168AFB4C-2BE5-45BF-B933-842545CB10AB}"/>
          </ac:spMkLst>
        </pc:spChg>
        <pc:spChg chg="del">
          <ac:chgData name="Cristian Bravo Roman" userId="ef534742-58a5-4485-8d9f-a65b140ed87f" providerId="ADAL" clId="{4C7648E8-5F9B-431D-8439-58696C91CB6E}" dt="2023-05-18T22:29:11.693" v="307" actId="478"/>
          <ac:spMkLst>
            <pc:docMk/>
            <pc:sldMk cId="4183717213" sldId="268"/>
            <ac:spMk id="8" creationId="{E5EE1B89-A135-4D8A-8B17-B1AC5816A9FB}"/>
          </ac:spMkLst>
        </pc:spChg>
        <pc:spChg chg="add mod">
          <ac:chgData name="Cristian Bravo Roman" userId="ef534742-58a5-4485-8d9f-a65b140ed87f" providerId="ADAL" clId="{4C7648E8-5F9B-431D-8439-58696C91CB6E}" dt="2023-05-18T22:29:48.679" v="316" actId="26606"/>
          <ac:spMkLst>
            <pc:docMk/>
            <pc:sldMk cId="4183717213" sldId="268"/>
            <ac:spMk id="15" creationId="{5FC9FFF5-CADC-CAF9-9440-DAA32098E5FD}"/>
          </ac:spMkLst>
        </pc:spChg>
        <pc:spChg chg="add del">
          <ac:chgData name="Cristian Bravo Roman" userId="ef534742-58a5-4485-8d9f-a65b140ed87f" providerId="ADAL" clId="{4C7648E8-5F9B-431D-8439-58696C91CB6E}" dt="2023-05-18T22:29:48.672" v="315" actId="26606"/>
          <ac:spMkLst>
            <pc:docMk/>
            <pc:sldMk cId="4183717213" sldId="268"/>
            <ac:spMk id="22" creationId="{90F35747-2822-4D06-BE10-CD33AC6B09C1}"/>
          </ac:spMkLst>
        </pc:spChg>
        <pc:spChg chg="add del">
          <ac:chgData name="Cristian Bravo Roman" userId="ef534742-58a5-4485-8d9f-a65b140ed87f" providerId="ADAL" clId="{4C7648E8-5F9B-431D-8439-58696C91CB6E}" dt="2023-05-18T22:29:48.672" v="315" actId="26606"/>
          <ac:spMkLst>
            <pc:docMk/>
            <pc:sldMk cId="4183717213" sldId="268"/>
            <ac:spMk id="24" creationId="{CC2C4466-5B1B-4361-B9D9-39ED9A8A3481}"/>
          </ac:spMkLst>
        </pc:spChg>
        <pc:spChg chg="add del">
          <ac:chgData name="Cristian Bravo Roman" userId="ef534742-58a5-4485-8d9f-a65b140ed87f" providerId="ADAL" clId="{4C7648E8-5F9B-431D-8439-58696C91CB6E}" dt="2023-05-18T22:29:48.672" v="315" actId="26606"/>
          <ac:spMkLst>
            <pc:docMk/>
            <pc:sldMk cId="4183717213" sldId="268"/>
            <ac:spMk id="26" creationId="{FD745DAE-5A8A-44FA-937C-CD65CF7AE696}"/>
          </ac:spMkLst>
        </pc:spChg>
        <pc:spChg chg="add del">
          <ac:chgData name="Cristian Bravo Roman" userId="ef534742-58a5-4485-8d9f-a65b140ed87f" providerId="ADAL" clId="{4C7648E8-5F9B-431D-8439-58696C91CB6E}" dt="2023-05-18T22:29:48.672" v="315" actId="26606"/>
          <ac:spMkLst>
            <pc:docMk/>
            <pc:sldMk cId="4183717213" sldId="268"/>
            <ac:spMk id="28" creationId="{67696AA1-B1DD-4C75-9AC1-69EE9F65FF96}"/>
          </ac:spMkLst>
        </pc:spChg>
        <pc:spChg chg="del">
          <ac:chgData name="Cristian Bravo Roman" userId="ef534742-58a5-4485-8d9f-a65b140ed87f" providerId="ADAL" clId="{4C7648E8-5F9B-431D-8439-58696C91CB6E}" dt="2023-05-18T22:29:11.693" v="307" actId="478"/>
          <ac:spMkLst>
            <pc:docMk/>
            <pc:sldMk cId="4183717213" sldId="268"/>
            <ac:spMk id="29" creationId="{FEF3B30B-BA6F-4E7A-9C80-8F31797F6B0E}"/>
          </ac:spMkLst>
        </pc:spChg>
        <pc:spChg chg="add">
          <ac:chgData name="Cristian Bravo Roman" userId="ef534742-58a5-4485-8d9f-a65b140ed87f" providerId="ADAL" clId="{4C7648E8-5F9B-431D-8439-58696C91CB6E}" dt="2023-05-18T22:29:48.679" v="316" actId="26606"/>
          <ac:spMkLst>
            <pc:docMk/>
            <pc:sldMk cId="4183717213" sldId="268"/>
            <ac:spMk id="30" creationId="{E5958DBC-F4DA-42A8-8C52-860179790ECD}"/>
          </ac:spMkLst>
        </pc:spChg>
        <pc:spChg chg="add">
          <ac:chgData name="Cristian Bravo Roman" userId="ef534742-58a5-4485-8d9f-a65b140ed87f" providerId="ADAL" clId="{4C7648E8-5F9B-431D-8439-58696C91CB6E}" dt="2023-05-18T22:29:48.679" v="316" actId="26606"/>
          <ac:spMkLst>
            <pc:docMk/>
            <pc:sldMk cId="4183717213" sldId="268"/>
            <ac:spMk id="32" creationId="{51DDD252-D7C8-4CE5-9C61-D60D722BC217}"/>
          </ac:spMkLst>
        </pc:spChg>
        <pc:spChg chg="add">
          <ac:chgData name="Cristian Bravo Roman" userId="ef534742-58a5-4485-8d9f-a65b140ed87f" providerId="ADAL" clId="{4C7648E8-5F9B-431D-8439-58696C91CB6E}" dt="2023-05-18T22:29:48.679" v="316" actId="26606"/>
          <ac:spMkLst>
            <pc:docMk/>
            <pc:sldMk cId="4183717213" sldId="268"/>
            <ac:spMk id="33" creationId="{2FBD75F5-C49C-4F6A-8D43-7A5939C23307}"/>
          </ac:spMkLst>
        </pc:spChg>
        <pc:picChg chg="del mod">
          <ac:chgData name="Cristian Bravo Roman" userId="ef534742-58a5-4485-8d9f-a65b140ed87f" providerId="ADAL" clId="{4C7648E8-5F9B-431D-8439-58696C91CB6E}" dt="2023-05-18T22:29:13.981" v="309" actId="478"/>
          <ac:picMkLst>
            <pc:docMk/>
            <pc:sldMk cId="4183717213" sldId="268"/>
            <ac:picMk id="5" creationId="{0D408634-D87B-4F37-BC25-193C4BA97BD3}"/>
          </ac:picMkLst>
        </pc:picChg>
        <pc:picChg chg="del">
          <ac:chgData name="Cristian Bravo Roman" userId="ef534742-58a5-4485-8d9f-a65b140ed87f" providerId="ADAL" clId="{4C7648E8-5F9B-431D-8439-58696C91CB6E}" dt="2023-05-18T22:28:24.942" v="298" actId="478"/>
          <ac:picMkLst>
            <pc:docMk/>
            <pc:sldMk cId="4183717213" sldId="268"/>
            <ac:picMk id="6" creationId="{3717E19E-AD03-414E-A843-FC7D4A064E80}"/>
          </ac:picMkLst>
        </pc:picChg>
        <pc:picChg chg="add del">
          <ac:chgData name="Cristian Bravo Roman" userId="ef534742-58a5-4485-8d9f-a65b140ed87f" providerId="ADAL" clId="{4C7648E8-5F9B-431D-8439-58696C91CB6E}" dt="2023-05-18T22:28:47.770" v="300" actId="22"/>
          <ac:picMkLst>
            <pc:docMk/>
            <pc:sldMk cId="4183717213" sldId="268"/>
            <ac:picMk id="9" creationId="{C0FB4558-BC93-0CC3-6470-EAEA9B8E4BCD}"/>
          </ac:picMkLst>
        </pc:picChg>
        <pc:picChg chg="add del">
          <ac:chgData name="Cristian Bravo Roman" userId="ef534742-58a5-4485-8d9f-a65b140ed87f" providerId="ADAL" clId="{4C7648E8-5F9B-431D-8439-58696C91CB6E}" dt="2023-05-18T22:28:53.288" v="302" actId="22"/>
          <ac:picMkLst>
            <pc:docMk/>
            <pc:sldMk cId="4183717213" sldId="268"/>
            <ac:picMk id="11" creationId="{4C0852BB-1032-312A-41B2-A2C4EE6AD0E9}"/>
          </ac:picMkLst>
        </pc:picChg>
        <pc:picChg chg="add mod ord">
          <ac:chgData name="Cristian Bravo Roman" userId="ef534742-58a5-4485-8d9f-a65b140ed87f" providerId="ADAL" clId="{4C7648E8-5F9B-431D-8439-58696C91CB6E}" dt="2023-05-18T22:29:48.679" v="316" actId="26606"/>
          <ac:picMkLst>
            <pc:docMk/>
            <pc:sldMk cId="4183717213" sldId="268"/>
            <ac:picMk id="13" creationId="{FF305977-31A0-B38C-E839-6ED21A87C75C}"/>
          </ac:picMkLst>
        </pc:picChg>
        <pc:picChg chg="add mod ord">
          <ac:chgData name="Cristian Bravo Roman" userId="ef534742-58a5-4485-8d9f-a65b140ed87f" providerId="ADAL" clId="{4C7648E8-5F9B-431D-8439-58696C91CB6E}" dt="2023-05-18T22:29:48.679" v="316" actId="26606"/>
          <ac:picMkLst>
            <pc:docMk/>
            <pc:sldMk cId="4183717213" sldId="268"/>
            <ac:picMk id="17" creationId="{B06A7542-A712-7AD9-C43E-17E9745365C3}"/>
          </ac:picMkLst>
        </pc:picChg>
        <pc:cxnChg chg="add">
          <ac:chgData name="Cristian Bravo Roman" userId="ef534742-58a5-4485-8d9f-a65b140ed87f" providerId="ADAL" clId="{4C7648E8-5F9B-431D-8439-58696C91CB6E}" dt="2023-05-18T22:29:48.679" v="316" actId="26606"/>
          <ac:cxnSpMkLst>
            <pc:docMk/>
            <pc:sldMk cId="4183717213" sldId="268"/>
            <ac:cxnSpMk id="31" creationId="{79FCC9A9-2031-4283-9B27-34B62BB7F305}"/>
          </ac:cxnSpMkLst>
        </pc:cxnChg>
      </pc:sldChg>
      <pc:sldChg chg="addSp delSp modSp mod setBg">
        <pc:chgData name="Cristian Bravo Roman" userId="ef534742-58a5-4485-8d9f-a65b140ed87f" providerId="ADAL" clId="{4C7648E8-5F9B-431D-8439-58696C91CB6E}" dt="2023-05-17T18:03:57.557" v="246" actId="207"/>
        <pc:sldMkLst>
          <pc:docMk/>
          <pc:sldMk cId="2255377217" sldId="269"/>
        </pc:sldMkLst>
        <pc:spChg chg="mod">
          <ac:chgData name="Cristian Bravo Roman" userId="ef534742-58a5-4485-8d9f-a65b140ed87f" providerId="ADAL" clId="{4C7648E8-5F9B-431D-8439-58696C91CB6E}" dt="2023-05-17T18:03:09.878" v="192" actId="26606"/>
          <ac:spMkLst>
            <pc:docMk/>
            <pc:sldMk cId="2255377217" sldId="269"/>
            <ac:spMk id="2" creationId="{45A0BE42-EC4D-40B8-8469-CDCF089D3B3B}"/>
          </ac:spMkLst>
        </pc:spChg>
        <pc:spChg chg="mod">
          <ac:chgData name="Cristian Bravo Roman" userId="ef534742-58a5-4485-8d9f-a65b140ed87f" providerId="ADAL" clId="{4C7648E8-5F9B-431D-8439-58696C91CB6E}" dt="2023-05-17T18:03:57.557" v="246" actId="207"/>
          <ac:spMkLst>
            <pc:docMk/>
            <pc:sldMk cId="2255377217" sldId="269"/>
            <ac:spMk id="3" creationId="{118BAE47-19D0-48C2-A68D-AB0938117F5D}"/>
          </ac:spMkLst>
        </pc:spChg>
        <pc:spChg chg="mod ord">
          <ac:chgData name="Cristian Bravo Roman" userId="ef534742-58a5-4485-8d9f-a65b140ed87f" providerId="ADAL" clId="{4C7648E8-5F9B-431D-8439-58696C91CB6E}" dt="2023-05-17T18:03:09.878" v="192" actId="26606"/>
          <ac:spMkLst>
            <pc:docMk/>
            <pc:sldMk cId="2255377217" sldId="269"/>
            <ac:spMk id="4" creationId="{9B1D80A7-FA61-4AC0-B133-79B376EE9D0A}"/>
          </ac:spMkLst>
        </pc:spChg>
        <pc:spChg chg="add del">
          <ac:chgData name="Cristian Bravo Roman" userId="ef534742-58a5-4485-8d9f-a65b140ed87f" providerId="ADAL" clId="{4C7648E8-5F9B-431D-8439-58696C91CB6E}" dt="2023-05-17T18:03:09.862" v="191" actId="26606"/>
          <ac:spMkLst>
            <pc:docMk/>
            <pc:sldMk cId="2255377217" sldId="269"/>
            <ac:spMk id="11" creationId="{C33BF9DD-8A45-4EEE-B231-0A14D322E5F9}"/>
          </ac:spMkLst>
        </pc:spChg>
        <pc:spChg chg="add del">
          <ac:chgData name="Cristian Bravo Roman" userId="ef534742-58a5-4485-8d9f-a65b140ed87f" providerId="ADAL" clId="{4C7648E8-5F9B-431D-8439-58696C91CB6E}" dt="2023-05-17T18:03:09.862" v="191" actId="26606"/>
          <ac:spMkLst>
            <pc:docMk/>
            <pc:sldMk cId="2255377217" sldId="269"/>
            <ac:spMk id="15" creationId="{D5FBCAC9-BD8B-4F3B-AD74-EF37D4211349}"/>
          </ac:spMkLst>
        </pc:spChg>
        <pc:spChg chg="add del">
          <ac:chgData name="Cristian Bravo Roman" userId="ef534742-58a5-4485-8d9f-a65b140ed87f" providerId="ADAL" clId="{4C7648E8-5F9B-431D-8439-58696C91CB6E}" dt="2023-05-17T18:03:09.862" v="191" actId="26606"/>
          <ac:spMkLst>
            <pc:docMk/>
            <pc:sldMk cId="2255377217" sldId="269"/>
            <ac:spMk id="17" creationId="{9556C5A8-AD7E-4CE7-87BE-9EA3B5E1786F}"/>
          </ac:spMkLst>
        </pc:spChg>
        <pc:picChg chg="add mod ord">
          <ac:chgData name="Cristian Bravo Roman" userId="ef534742-58a5-4485-8d9f-a65b140ed87f" providerId="ADAL" clId="{4C7648E8-5F9B-431D-8439-58696C91CB6E}" dt="2023-05-17T18:03:09.878" v="192" actId="26606"/>
          <ac:picMkLst>
            <pc:docMk/>
            <pc:sldMk cId="2255377217" sldId="269"/>
            <ac:picMk id="6" creationId="{17D8D0C6-E2DF-FF32-0FA2-2898274E8D33}"/>
          </ac:picMkLst>
        </pc:picChg>
        <pc:picChg chg="add del">
          <ac:chgData name="Cristian Bravo Roman" userId="ef534742-58a5-4485-8d9f-a65b140ed87f" providerId="ADAL" clId="{4C7648E8-5F9B-431D-8439-58696C91CB6E}" dt="2023-05-17T18:03:28.867" v="203" actId="22"/>
          <ac:picMkLst>
            <pc:docMk/>
            <pc:sldMk cId="2255377217" sldId="269"/>
            <ac:picMk id="8" creationId="{D1569F52-AF74-D476-9F3C-0BE30CE21CEE}"/>
          </ac:picMkLst>
        </pc:picChg>
        <pc:cxnChg chg="add del">
          <ac:chgData name="Cristian Bravo Roman" userId="ef534742-58a5-4485-8d9f-a65b140ed87f" providerId="ADAL" clId="{4C7648E8-5F9B-431D-8439-58696C91CB6E}" dt="2023-05-17T18:03:09.862" v="191" actId="26606"/>
          <ac:cxnSpMkLst>
            <pc:docMk/>
            <pc:sldMk cId="2255377217" sldId="269"/>
            <ac:cxnSpMk id="13" creationId="{9020DCC9-F851-4562-BB20-1AB3C51BFD08}"/>
          </ac:cxnSpMkLst>
        </pc:cxnChg>
      </pc:sldChg>
      <pc:sldChg chg="addSp delSp modSp mod setBg">
        <pc:chgData name="Cristian Bravo Roman" userId="ef534742-58a5-4485-8d9f-a65b140ed87f" providerId="ADAL" clId="{4C7648E8-5F9B-431D-8439-58696C91CB6E}" dt="2023-05-17T18:00:48.833" v="164" actId="26606"/>
        <pc:sldMkLst>
          <pc:docMk/>
          <pc:sldMk cId="847836338" sldId="270"/>
        </pc:sldMkLst>
        <pc:spChg chg="mod ord">
          <ac:chgData name="Cristian Bravo Roman" userId="ef534742-58a5-4485-8d9f-a65b140ed87f" providerId="ADAL" clId="{4C7648E8-5F9B-431D-8439-58696C91CB6E}" dt="2023-05-17T17:59:08.615" v="126" actId="26606"/>
          <ac:spMkLst>
            <pc:docMk/>
            <pc:sldMk cId="847836338" sldId="270"/>
            <ac:spMk id="4" creationId="{EAB6819D-6F31-4633-AAA3-4190927F0181}"/>
          </ac:spMkLst>
        </pc:spChg>
        <pc:spChg chg="mod">
          <ac:chgData name="Cristian Bravo Roman" userId="ef534742-58a5-4485-8d9f-a65b140ed87f" providerId="ADAL" clId="{4C7648E8-5F9B-431D-8439-58696C91CB6E}" dt="2023-05-17T18:00:48.833" v="164" actId="26606"/>
          <ac:spMkLst>
            <pc:docMk/>
            <pc:sldMk cId="847836338" sldId="270"/>
            <ac:spMk id="5" creationId="{4D144F25-8C70-4129-BBF4-63A252F61145}"/>
          </ac:spMkLst>
        </pc:spChg>
        <pc:spChg chg="mod">
          <ac:chgData name="Cristian Bravo Roman" userId="ef534742-58a5-4485-8d9f-a65b140ed87f" providerId="ADAL" clId="{4C7648E8-5F9B-431D-8439-58696C91CB6E}" dt="2023-05-17T18:00:48.833" v="164" actId="26606"/>
          <ac:spMkLst>
            <pc:docMk/>
            <pc:sldMk cId="847836338" sldId="270"/>
            <ac:spMk id="6" creationId="{57DF8CAD-E339-434A-A8BE-AA7E39A04EEB}"/>
          </ac:spMkLst>
        </pc:spChg>
        <pc:spChg chg="add del">
          <ac:chgData name="Cristian Bravo Roman" userId="ef534742-58a5-4485-8d9f-a65b140ed87f" providerId="ADAL" clId="{4C7648E8-5F9B-431D-8439-58696C91CB6E}" dt="2023-05-17T18:00:48.833" v="164" actId="26606"/>
          <ac:spMkLst>
            <pc:docMk/>
            <pc:sldMk cId="847836338" sldId="270"/>
            <ac:spMk id="13" creationId="{3F87243A-F810-42AD-AA74-3FA38B1D8A8F}"/>
          </ac:spMkLst>
        </pc:spChg>
        <pc:spChg chg="add del">
          <ac:chgData name="Cristian Bravo Roman" userId="ef534742-58a5-4485-8d9f-a65b140ed87f" providerId="ADAL" clId="{4C7648E8-5F9B-431D-8439-58696C91CB6E}" dt="2023-05-17T18:00:48.833" v="164" actId="26606"/>
          <ac:spMkLst>
            <pc:docMk/>
            <pc:sldMk cId="847836338" sldId="270"/>
            <ac:spMk id="15" creationId="{E4710C0A-057C-4274-BA2D-001F1025E83E}"/>
          </ac:spMkLst>
        </pc:spChg>
        <pc:spChg chg="add del">
          <ac:chgData name="Cristian Bravo Roman" userId="ef534742-58a5-4485-8d9f-a65b140ed87f" providerId="ADAL" clId="{4C7648E8-5F9B-431D-8439-58696C91CB6E}" dt="2023-05-17T18:00:48.833" v="164" actId="26606"/>
          <ac:spMkLst>
            <pc:docMk/>
            <pc:sldMk cId="847836338" sldId="270"/>
            <ac:spMk id="19" creationId="{37D0A513-E370-457A-B709-5F32B96BAE2D}"/>
          </ac:spMkLst>
        </pc:spChg>
        <pc:spChg chg="add del">
          <ac:chgData name="Cristian Bravo Roman" userId="ef534742-58a5-4485-8d9f-a65b140ed87f" providerId="ADAL" clId="{4C7648E8-5F9B-431D-8439-58696C91CB6E}" dt="2023-05-17T18:00:48.833" v="164" actId="26606"/>
          <ac:spMkLst>
            <pc:docMk/>
            <pc:sldMk cId="847836338" sldId="270"/>
            <ac:spMk id="21" creationId="{450AC02B-DCE7-4E0D-ADF6-86386C91670D}"/>
          </ac:spMkLst>
        </pc:spChg>
        <pc:spChg chg="add del">
          <ac:chgData name="Cristian Bravo Roman" userId="ef534742-58a5-4485-8d9f-a65b140ed87f" providerId="ADAL" clId="{4C7648E8-5F9B-431D-8439-58696C91CB6E}" dt="2023-05-17T18:00:48.833" v="164" actId="26606"/>
          <ac:spMkLst>
            <pc:docMk/>
            <pc:sldMk cId="847836338" sldId="270"/>
            <ac:spMk id="23" creationId="{B482A85D-CD80-4811-B1B6-C3F136B10822}"/>
          </ac:spMkLst>
        </pc:spChg>
        <pc:spChg chg="add">
          <ac:chgData name="Cristian Bravo Roman" userId="ef534742-58a5-4485-8d9f-a65b140ed87f" providerId="ADAL" clId="{4C7648E8-5F9B-431D-8439-58696C91CB6E}" dt="2023-05-17T18:00:48.833" v="164" actId="26606"/>
          <ac:spMkLst>
            <pc:docMk/>
            <pc:sldMk cId="847836338" sldId="270"/>
            <ac:spMk id="30" creationId="{5F54226A-15A5-4F46-926F-81F3EC4664A8}"/>
          </ac:spMkLst>
        </pc:spChg>
        <pc:spChg chg="add">
          <ac:chgData name="Cristian Bravo Roman" userId="ef534742-58a5-4485-8d9f-a65b140ed87f" providerId="ADAL" clId="{4C7648E8-5F9B-431D-8439-58696C91CB6E}" dt="2023-05-17T18:00:48.833" v="164" actId="26606"/>
          <ac:spMkLst>
            <pc:docMk/>
            <pc:sldMk cId="847836338" sldId="270"/>
            <ac:spMk id="32" creationId="{CFCF670F-3E94-4C8F-95AE-035FB459B9D2}"/>
          </ac:spMkLst>
        </pc:spChg>
        <pc:spChg chg="add">
          <ac:chgData name="Cristian Bravo Roman" userId="ef534742-58a5-4485-8d9f-a65b140ed87f" providerId="ADAL" clId="{4C7648E8-5F9B-431D-8439-58696C91CB6E}" dt="2023-05-17T18:00:48.833" v="164" actId="26606"/>
          <ac:spMkLst>
            <pc:docMk/>
            <pc:sldMk cId="847836338" sldId="270"/>
            <ac:spMk id="36" creationId="{66A0275D-AB90-4F18-B96F-29347C6FD221}"/>
          </ac:spMkLst>
        </pc:spChg>
        <pc:spChg chg="add">
          <ac:chgData name="Cristian Bravo Roman" userId="ef534742-58a5-4485-8d9f-a65b140ed87f" providerId="ADAL" clId="{4C7648E8-5F9B-431D-8439-58696C91CB6E}" dt="2023-05-17T18:00:48.833" v="164" actId="26606"/>
          <ac:spMkLst>
            <pc:docMk/>
            <pc:sldMk cId="847836338" sldId="270"/>
            <ac:spMk id="38" creationId="{DA49FE80-9847-4394-8088-3E078F5F7D53}"/>
          </ac:spMkLst>
        </pc:spChg>
        <pc:spChg chg="add">
          <ac:chgData name="Cristian Bravo Roman" userId="ef534742-58a5-4485-8d9f-a65b140ed87f" providerId="ADAL" clId="{4C7648E8-5F9B-431D-8439-58696C91CB6E}" dt="2023-05-17T18:00:48.833" v="164" actId="26606"/>
          <ac:spMkLst>
            <pc:docMk/>
            <pc:sldMk cId="847836338" sldId="270"/>
            <ac:spMk id="40" creationId="{90179FFC-1388-497A-85C0-1DCACA293878}"/>
          </ac:spMkLst>
        </pc:spChg>
        <pc:spChg chg="add">
          <ac:chgData name="Cristian Bravo Roman" userId="ef534742-58a5-4485-8d9f-a65b140ed87f" providerId="ADAL" clId="{4C7648E8-5F9B-431D-8439-58696C91CB6E}" dt="2023-05-17T18:00:48.833" v="164" actId="26606"/>
          <ac:spMkLst>
            <pc:docMk/>
            <pc:sldMk cId="847836338" sldId="270"/>
            <ac:spMk id="42" creationId="{F5225942-BA85-41D8-AC24-FEDEC06E8388}"/>
          </ac:spMkLst>
        </pc:spChg>
        <pc:spChg chg="add">
          <ac:chgData name="Cristian Bravo Roman" userId="ef534742-58a5-4485-8d9f-a65b140ed87f" providerId="ADAL" clId="{4C7648E8-5F9B-431D-8439-58696C91CB6E}" dt="2023-05-17T18:00:48.833" v="164" actId="26606"/>
          <ac:spMkLst>
            <pc:docMk/>
            <pc:sldMk cId="847836338" sldId="270"/>
            <ac:spMk id="44" creationId="{EE7724E7-BC27-477D-AEA0-3CD708929DBA}"/>
          </ac:spMkLst>
        </pc:spChg>
        <pc:picChg chg="add mod">
          <ac:chgData name="Cristian Bravo Roman" userId="ef534742-58a5-4485-8d9f-a65b140ed87f" providerId="ADAL" clId="{4C7648E8-5F9B-431D-8439-58696C91CB6E}" dt="2023-05-17T18:00:48.833" v="164" actId="26606"/>
          <ac:picMkLst>
            <pc:docMk/>
            <pc:sldMk cId="847836338" sldId="270"/>
            <ac:picMk id="2" creationId="{44BA1540-73BD-081B-06B3-A2D1F3875E96}"/>
          </ac:picMkLst>
        </pc:picChg>
        <pc:picChg chg="add mod ord">
          <ac:chgData name="Cristian Bravo Roman" userId="ef534742-58a5-4485-8d9f-a65b140ed87f" providerId="ADAL" clId="{4C7648E8-5F9B-431D-8439-58696C91CB6E}" dt="2023-05-17T18:00:48.833" v="164" actId="26606"/>
          <ac:picMkLst>
            <pc:docMk/>
            <pc:sldMk cId="847836338" sldId="270"/>
            <ac:picMk id="3" creationId="{8649CF3E-3663-825E-828D-2CEE04157A3D}"/>
          </ac:picMkLst>
        </pc:picChg>
        <pc:picChg chg="mod ord">
          <ac:chgData name="Cristian Bravo Roman" userId="ef534742-58a5-4485-8d9f-a65b140ed87f" providerId="ADAL" clId="{4C7648E8-5F9B-431D-8439-58696C91CB6E}" dt="2023-05-17T18:00:48.833" v="164" actId="26606"/>
          <ac:picMkLst>
            <pc:docMk/>
            <pc:sldMk cId="847836338" sldId="270"/>
            <ac:picMk id="7" creationId="{9B3A7A14-7CA2-430E-9F09-50A25BE388EF}"/>
          </ac:picMkLst>
        </pc:picChg>
        <pc:picChg chg="mod ord">
          <ac:chgData name="Cristian Bravo Roman" userId="ef534742-58a5-4485-8d9f-a65b140ed87f" providerId="ADAL" clId="{4C7648E8-5F9B-431D-8439-58696C91CB6E}" dt="2023-05-17T18:00:48.833" v="164" actId="26606"/>
          <ac:picMkLst>
            <pc:docMk/>
            <pc:sldMk cId="847836338" sldId="270"/>
            <ac:picMk id="8" creationId="{7177A91B-C7B0-455A-954C-C9DF9EF62157}"/>
          </ac:picMkLst>
        </pc:picChg>
        <pc:cxnChg chg="add del">
          <ac:chgData name="Cristian Bravo Roman" userId="ef534742-58a5-4485-8d9f-a65b140ed87f" providerId="ADAL" clId="{4C7648E8-5F9B-431D-8439-58696C91CB6E}" dt="2023-05-17T18:00:48.833" v="164" actId="26606"/>
          <ac:cxnSpMkLst>
            <pc:docMk/>
            <pc:sldMk cId="847836338" sldId="270"/>
            <ac:cxnSpMk id="17" creationId="{BEFAE2A0-B30D-40C7-BB2F-AE3D6D5D001F}"/>
          </ac:cxnSpMkLst>
        </pc:cxnChg>
        <pc:cxnChg chg="add del">
          <ac:chgData name="Cristian Bravo Roman" userId="ef534742-58a5-4485-8d9f-a65b140ed87f" providerId="ADAL" clId="{4C7648E8-5F9B-431D-8439-58696C91CB6E}" dt="2023-05-17T18:00:48.833" v="164" actId="26606"/>
          <ac:cxnSpMkLst>
            <pc:docMk/>
            <pc:sldMk cId="847836338" sldId="270"/>
            <ac:cxnSpMk id="25" creationId="{DA4AC0D3-E53A-467F-AC69-13CED2B336B9}"/>
          </ac:cxnSpMkLst>
        </pc:cxnChg>
        <pc:cxnChg chg="add">
          <ac:chgData name="Cristian Bravo Roman" userId="ef534742-58a5-4485-8d9f-a65b140ed87f" providerId="ADAL" clId="{4C7648E8-5F9B-431D-8439-58696C91CB6E}" dt="2023-05-17T18:00:48.833" v="164" actId="26606"/>
          <ac:cxnSpMkLst>
            <pc:docMk/>
            <pc:sldMk cId="847836338" sldId="270"/>
            <ac:cxnSpMk id="34" creationId="{90479AEA-6C87-4786-A668-54BF815A73D7}"/>
          </ac:cxnSpMkLst>
        </pc:cxnChg>
        <pc:cxnChg chg="add">
          <ac:chgData name="Cristian Bravo Roman" userId="ef534742-58a5-4485-8d9f-a65b140ed87f" providerId="ADAL" clId="{4C7648E8-5F9B-431D-8439-58696C91CB6E}" dt="2023-05-17T18:00:48.833" v="164" actId="26606"/>
          <ac:cxnSpMkLst>
            <pc:docMk/>
            <pc:sldMk cId="847836338" sldId="270"/>
            <ac:cxnSpMk id="46" creationId="{99BB19A0-FB54-4D95-90F2-1C2FC71B5A51}"/>
          </ac:cxnSpMkLst>
        </pc:cxnChg>
      </pc:sldChg>
      <pc:sldChg chg="modSp new del mod">
        <pc:chgData name="Cristian Bravo Roman" userId="ef534742-58a5-4485-8d9f-a65b140ed87f" providerId="ADAL" clId="{4C7648E8-5F9B-431D-8439-58696C91CB6E}" dt="2023-05-17T17:56:51.372" v="24" actId="47"/>
        <pc:sldMkLst>
          <pc:docMk/>
          <pc:sldMk cId="2893702625" sldId="272"/>
        </pc:sldMkLst>
        <pc:spChg chg="mod">
          <ac:chgData name="Cristian Bravo Roman" userId="ef534742-58a5-4485-8d9f-a65b140ed87f" providerId="ADAL" clId="{4C7648E8-5F9B-431D-8439-58696C91CB6E}" dt="2023-05-17T17:56:22.126" v="22" actId="20577"/>
          <ac:spMkLst>
            <pc:docMk/>
            <pc:sldMk cId="2893702625" sldId="272"/>
            <ac:spMk id="2" creationId="{2720D1E4-F82C-7761-30F6-047A4F58BFBF}"/>
          </ac:spMkLst>
        </pc:spChg>
      </pc:sldChg>
      <pc:sldChg chg="modSp add mod">
        <pc:chgData name="Cristian Bravo Roman" userId="ef534742-58a5-4485-8d9f-a65b140ed87f" providerId="ADAL" clId="{4C7648E8-5F9B-431D-8439-58696C91CB6E}" dt="2023-05-17T17:57:10.479" v="60" actId="20577"/>
        <pc:sldMkLst>
          <pc:docMk/>
          <pc:sldMk cId="2596252633" sldId="329"/>
        </pc:sldMkLst>
        <pc:spChg chg="mod">
          <ac:chgData name="Cristian Bravo Roman" userId="ef534742-58a5-4485-8d9f-a65b140ed87f" providerId="ADAL" clId="{4C7648E8-5F9B-431D-8439-58696C91CB6E}" dt="2023-05-17T17:57:03.697" v="58" actId="27636"/>
          <ac:spMkLst>
            <pc:docMk/>
            <pc:sldMk cId="2596252633" sldId="329"/>
            <ac:spMk id="7" creationId="{35035CA5-96C5-4A52-871E-18937EC829AC}"/>
          </ac:spMkLst>
        </pc:spChg>
        <pc:spChg chg="mod">
          <ac:chgData name="Cristian Bravo Roman" userId="ef534742-58a5-4485-8d9f-a65b140ed87f" providerId="ADAL" clId="{4C7648E8-5F9B-431D-8439-58696C91CB6E}" dt="2023-05-17T17:57:10.479" v="60" actId="20577"/>
          <ac:spMkLst>
            <pc:docMk/>
            <pc:sldMk cId="2596252633" sldId="329"/>
            <ac:spMk id="8" creationId="{B7B386AD-C732-49B7-A37A-7426E8451BFE}"/>
          </ac:spMkLst>
        </pc:spChg>
      </pc:sldChg>
      <pc:sldChg chg="add">
        <pc:chgData name="Cristian Bravo Roman" userId="ef534742-58a5-4485-8d9f-a65b140ed87f" providerId="ADAL" clId="{4C7648E8-5F9B-431D-8439-58696C91CB6E}" dt="2023-05-17T17:56:47.096" v="23"/>
        <pc:sldMkLst>
          <pc:docMk/>
          <pc:sldMk cId="4124446030" sldId="330"/>
        </pc:sldMkLst>
      </pc:sldChg>
      <pc:sldChg chg="modSp add mod">
        <pc:chgData name="Cristian Bravo Roman" userId="ef534742-58a5-4485-8d9f-a65b140ed87f" providerId="ADAL" clId="{4C7648E8-5F9B-431D-8439-58696C91CB6E}" dt="2023-05-17T17:59:28.949" v="155" actId="1076"/>
        <pc:sldMkLst>
          <pc:docMk/>
          <pc:sldMk cId="3842510675" sldId="331"/>
        </pc:sldMkLst>
        <pc:picChg chg="mod">
          <ac:chgData name="Cristian Bravo Roman" userId="ef534742-58a5-4485-8d9f-a65b140ed87f" providerId="ADAL" clId="{4C7648E8-5F9B-431D-8439-58696C91CB6E}" dt="2023-05-17T17:59:28.949" v="155" actId="1076"/>
          <ac:picMkLst>
            <pc:docMk/>
            <pc:sldMk cId="3842510675" sldId="331"/>
            <ac:picMk id="5" creationId="{70645E7F-2CCD-46B8-BB19-15CE21C806BB}"/>
          </ac:picMkLst>
        </pc:picChg>
      </pc:sldChg>
      <pc:sldChg chg="modSp add mod">
        <pc:chgData name="Cristian Bravo Roman" userId="ef534742-58a5-4485-8d9f-a65b140ed87f" providerId="ADAL" clId="{4C7648E8-5F9B-431D-8439-58696C91CB6E}" dt="2023-05-17T17:59:39.600" v="158" actId="1076"/>
        <pc:sldMkLst>
          <pc:docMk/>
          <pc:sldMk cId="3641846292" sldId="332"/>
        </pc:sldMkLst>
        <pc:picChg chg="mod">
          <ac:chgData name="Cristian Bravo Roman" userId="ef534742-58a5-4485-8d9f-a65b140ed87f" providerId="ADAL" clId="{4C7648E8-5F9B-431D-8439-58696C91CB6E}" dt="2023-05-17T17:59:37.018" v="157" actId="1076"/>
          <ac:picMkLst>
            <pc:docMk/>
            <pc:sldMk cId="3641846292" sldId="332"/>
            <ac:picMk id="7" creationId="{5017AE54-8C2D-4213-BEB8-2415BDFFA00E}"/>
          </ac:picMkLst>
        </pc:picChg>
        <pc:picChg chg="mod">
          <ac:chgData name="Cristian Bravo Roman" userId="ef534742-58a5-4485-8d9f-a65b140ed87f" providerId="ADAL" clId="{4C7648E8-5F9B-431D-8439-58696C91CB6E}" dt="2023-05-17T17:59:39.600" v="158" actId="1076"/>
          <ac:picMkLst>
            <pc:docMk/>
            <pc:sldMk cId="3641846292" sldId="332"/>
            <ac:picMk id="9" creationId="{399AD75F-C5AE-47EA-83B5-59AA41AAEFA6}"/>
          </ac:picMkLst>
        </pc:picChg>
      </pc:sldChg>
      <pc:sldChg chg="add">
        <pc:chgData name="Cristian Bravo Roman" userId="ef534742-58a5-4485-8d9f-a65b140ed87f" providerId="ADAL" clId="{4C7648E8-5F9B-431D-8439-58696C91CB6E}" dt="2023-05-17T17:58:01.717" v="61"/>
        <pc:sldMkLst>
          <pc:docMk/>
          <pc:sldMk cId="3247153051" sldId="333"/>
        </pc:sldMkLst>
      </pc:sldChg>
      <pc:sldChg chg="modSp new mod">
        <pc:chgData name="Cristian Bravo Roman" userId="ef534742-58a5-4485-8d9f-a65b140ed87f" providerId="ADAL" clId="{4C7648E8-5F9B-431D-8439-58696C91CB6E}" dt="2023-05-17T17:58:47.135" v="124" actId="20577"/>
        <pc:sldMkLst>
          <pc:docMk/>
          <pc:sldMk cId="3065129424" sldId="334"/>
        </pc:sldMkLst>
        <pc:spChg chg="mod">
          <ac:chgData name="Cristian Bravo Roman" userId="ef534742-58a5-4485-8d9f-a65b140ed87f" providerId="ADAL" clId="{4C7648E8-5F9B-431D-8439-58696C91CB6E}" dt="2023-05-17T17:58:47.135" v="124" actId="20577"/>
          <ac:spMkLst>
            <pc:docMk/>
            <pc:sldMk cId="3065129424" sldId="334"/>
            <ac:spMk id="2" creationId="{84B70BE3-F913-0778-EAC0-525CA29371F5}"/>
          </ac:spMkLst>
        </pc:spChg>
      </pc:sldChg>
      <pc:sldChg chg="modSp add mod setBg">
        <pc:chgData name="Cristian Bravo Roman" userId="ef534742-58a5-4485-8d9f-a65b140ed87f" providerId="ADAL" clId="{4C7648E8-5F9B-431D-8439-58696C91CB6E}" dt="2023-05-17T18:01:11.862" v="165" actId="20577"/>
        <pc:sldMkLst>
          <pc:docMk/>
          <pc:sldMk cId="3309567416" sldId="532"/>
        </pc:sldMkLst>
        <pc:spChg chg="mod">
          <ac:chgData name="Cristian Bravo Roman" userId="ef534742-58a5-4485-8d9f-a65b140ed87f" providerId="ADAL" clId="{4C7648E8-5F9B-431D-8439-58696C91CB6E}" dt="2023-05-17T18:01:11.862" v="165" actId="20577"/>
          <ac:spMkLst>
            <pc:docMk/>
            <pc:sldMk cId="3309567416" sldId="532"/>
            <ac:spMk id="6" creationId="{81E8BA6C-6785-6EA4-1DF3-C09F17F8EE1E}"/>
          </ac:spMkLst>
        </pc:spChg>
      </pc:sldChg>
      <pc:sldChg chg="add">
        <pc:chgData name="Cristian Bravo Roman" userId="ef534742-58a5-4485-8d9f-a65b140ed87f" providerId="ADAL" clId="{4C7648E8-5F9B-431D-8439-58696C91CB6E}" dt="2023-05-17T18:00:29.002" v="161"/>
        <pc:sldMkLst>
          <pc:docMk/>
          <pc:sldMk cId="3940841262" sldId="534"/>
        </pc:sldMkLst>
      </pc:sldChg>
      <pc:sldChg chg="addSp delSp modSp new mod setBg">
        <pc:chgData name="Cristian Bravo Roman" userId="ef534742-58a5-4485-8d9f-a65b140ed87f" providerId="ADAL" clId="{4C7648E8-5F9B-431D-8439-58696C91CB6E}" dt="2023-05-18T22:23:16.389" v="294" actId="26606"/>
        <pc:sldMkLst>
          <pc:docMk/>
          <pc:sldMk cId="2356432209" sldId="535"/>
        </pc:sldMkLst>
        <pc:spChg chg="del">
          <ac:chgData name="Cristian Bravo Roman" userId="ef534742-58a5-4485-8d9f-a65b140ed87f" providerId="ADAL" clId="{4C7648E8-5F9B-431D-8439-58696C91CB6E}" dt="2023-05-18T22:22:57.694" v="289" actId="26606"/>
          <ac:spMkLst>
            <pc:docMk/>
            <pc:sldMk cId="2356432209" sldId="535"/>
            <ac:spMk id="2" creationId="{7443CDB2-E2AB-B012-FC97-9E9698244714}"/>
          </ac:spMkLst>
        </pc:spChg>
        <pc:spChg chg="del">
          <ac:chgData name="Cristian Bravo Roman" userId="ef534742-58a5-4485-8d9f-a65b140ed87f" providerId="ADAL" clId="{4C7648E8-5F9B-431D-8439-58696C91CB6E}" dt="2023-05-18T22:22:54.166" v="286"/>
          <ac:spMkLst>
            <pc:docMk/>
            <pc:sldMk cId="2356432209" sldId="535"/>
            <ac:spMk id="3" creationId="{E365B276-C133-4C0E-8C4F-FB4814068D71}"/>
          </ac:spMkLst>
        </pc:spChg>
        <pc:spChg chg="mod ord">
          <ac:chgData name="Cristian Bravo Roman" userId="ef534742-58a5-4485-8d9f-a65b140ed87f" providerId="ADAL" clId="{4C7648E8-5F9B-431D-8439-58696C91CB6E}" dt="2023-05-18T22:23:16.389" v="294" actId="26606"/>
          <ac:spMkLst>
            <pc:docMk/>
            <pc:sldMk cId="2356432209" sldId="535"/>
            <ac:spMk id="4" creationId="{DA2B86EB-DADF-C2B4-21F1-ACC3F63261C1}"/>
          </ac:spMkLst>
        </pc:spChg>
        <pc:spChg chg="add del mod">
          <ac:chgData name="Cristian Bravo Roman" userId="ef534742-58a5-4485-8d9f-a65b140ed87f" providerId="ADAL" clId="{4C7648E8-5F9B-431D-8439-58696C91CB6E}" dt="2023-05-18T22:23:14.497" v="291"/>
          <ac:spMkLst>
            <pc:docMk/>
            <pc:sldMk cId="2356432209" sldId="535"/>
            <ac:spMk id="8" creationId="{E8FBD085-1E1D-2BCD-39CB-3D2860B1DA87}"/>
          </ac:spMkLst>
        </pc:spChg>
        <pc:spChg chg="add del">
          <ac:chgData name="Cristian Bravo Roman" userId="ef534742-58a5-4485-8d9f-a65b140ed87f" providerId="ADAL" clId="{4C7648E8-5F9B-431D-8439-58696C91CB6E}" dt="2023-05-18T22:23:16.389" v="294" actId="26606"/>
          <ac:spMkLst>
            <pc:docMk/>
            <pc:sldMk cId="2356432209" sldId="535"/>
            <ac:spMk id="11" creationId="{C2579DAE-C141-48DB-810E-C070C300819E}"/>
          </ac:spMkLst>
        </pc:spChg>
        <pc:spChg chg="add del">
          <ac:chgData name="Cristian Bravo Roman" userId="ef534742-58a5-4485-8d9f-a65b140ed87f" providerId="ADAL" clId="{4C7648E8-5F9B-431D-8439-58696C91CB6E}" dt="2023-05-18T22:23:16.389" v="294" actId="26606"/>
          <ac:spMkLst>
            <pc:docMk/>
            <pc:sldMk cId="2356432209" sldId="535"/>
            <ac:spMk id="13" creationId="{02FD90C3-6350-4D5B-9738-6E94EDF30F74}"/>
          </ac:spMkLst>
        </pc:spChg>
        <pc:spChg chg="add del">
          <ac:chgData name="Cristian Bravo Roman" userId="ef534742-58a5-4485-8d9f-a65b140ed87f" providerId="ADAL" clId="{4C7648E8-5F9B-431D-8439-58696C91CB6E}" dt="2023-05-18T22:23:16.389" v="294" actId="26606"/>
          <ac:spMkLst>
            <pc:docMk/>
            <pc:sldMk cId="2356432209" sldId="535"/>
            <ac:spMk id="15" creationId="{41497DE5-0939-4D1D-9350-0C5E1B209C68}"/>
          </ac:spMkLst>
        </pc:spChg>
        <pc:spChg chg="add del">
          <ac:chgData name="Cristian Bravo Roman" userId="ef534742-58a5-4485-8d9f-a65b140ed87f" providerId="ADAL" clId="{4C7648E8-5F9B-431D-8439-58696C91CB6E}" dt="2023-05-18T22:23:16.389" v="294" actId="26606"/>
          <ac:spMkLst>
            <pc:docMk/>
            <pc:sldMk cId="2356432209" sldId="535"/>
            <ac:spMk id="17" creationId="{5CCC70ED-6C63-4537-B7EB-51990D6C0A6F}"/>
          </ac:spMkLst>
        </pc:spChg>
        <pc:spChg chg="add del">
          <ac:chgData name="Cristian Bravo Roman" userId="ef534742-58a5-4485-8d9f-a65b140ed87f" providerId="ADAL" clId="{4C7648E8-5F9B-431D-8439-58696C91CB6E}" dt="2023-05-18T22:23:16.389" v="294" actId="26606"/>
          <ac:spMkLst>
            <pc:docMk/>
            <pc:sldMk cId="2356432209" sldId="535"/>
            <ac:spMk id="19" creationId="{B76E24C1-2968-40DC-A36E-F6B85F0F0752}"/>
          </ac:spMkLst>
        </pc:spChg>
        <pc:spChg chg="add">
          <ac:chgData name="Cristian Bravo Roman" userId="ef534742-58a5-4485-8d9f-a65b140ed87f" providerId="ADAL" clId="{4C7648E8-5F9B-431D-8439-58696C91CB6E}" dt="2023-05-18T22:23:16.389" v="294" actId="26606"/>
          <ac:spMkLst>
            <pc:docMk/>
            <pc:sldMk cId="2356432209" sldId="535"/>
            <ac:spMk id="24" creationId="{C2579DAE-C141-48DB-810E-C070C300819E}"/>
          </ac:spMkLst>
        </pc:spChg>
        <pc:spChg chg="add">
          <ac:chgData name="Cristian Bravo Roman" userId="ef534742-58a5-4485-8d9f-a65b140ed87f" providerId="ADAL" clId="{4C7648E8-5F9B-431D-8439-58696C91CB6E}" dt="2023-05-18T22:23:16.389" v="294" actId="26606"/>
          <ac:spMkLst>
            <pc:docMk/>
            <pc:sldMk cId="2356432209" sldId="535"/>
            <ac:spMk id="26" creationId="{02FD90C3-6350-4D5B-9738-6E94EDF30F74}"/>
          </ac:spMkLst>
        </pc:spChg>
        <pc:spChg chg="add">
          <ac:chgData name="Cristian Bravo Roman" userId="ef534742-58a5-4485-8d9f-a65b140ed87f" providerId="ADAL" clId="{4C7648E8-5F9B-431D-8439-58696C91CB6E}" dt="2023-05-18T22:23:16.389" v="294" actId="26606"/>
          <ac:spMkLst>
            <pc:docMk/>
            <pc:sldMk cId="2356432209" sldId="535"/>
            <ac:spMk id="28" creationId="{41497DE5-0939-4D1D-9350-0C5E1B209C68}"/>
          </ac:spMkLst>
        </pc:spChg>
        <pc:spChg chg="add">
          <ac:chgData name="Cristian Bravo Roman" userId="ef534742-58a5-4485-8d9f-a65b140ed87f" providerId="ADAL" clId="{4C7648E8-5F9B-431D-8439-58696C91CB6E}" dt="2023-05-18T22:23:16.389" v="294" actId="26606"/>
          <ac:spMkLst>
            <pc:docMk/>
            <pc:sldMk cId="2356432209" sldId="535"/>
            <ac:spMk id="30" creationId="{5CCC70ED-6C63-4537-B7EB-51990D6C0A6F}"/>
          </ac:spMkLst>
        </pc:spChg>
        <pc:spChg chg="add">
          <ac:chgData name="Cristian Bravo Roman" userId="ef534742-58a5-4485-8d9f-a65b140ed87f" providerId="ADAL" clId="{4C7648E8-5F9B-431D-8439-58696C91CB6E}" dt="2023-05-18T22:23:16.389" v="294" actId="26606"/>
          <ac:spMkLst>
            <pc:docMk/>
            <pc:sldMk cId="2356432209" sldId="535"/>
            <ac:spMk id="32" creationId="{B76E24C1-2968-40DC-A36E-F6B85F0F0752}"/>
          </ac:spMkLst>
        </pc:spChg>
        <pc:picChg chg="add del mod">
          <ac:chgData name="Cristian Bravo Roman" userId="ef534742-58a5-4485-8d9f-a65b140ed87f" providerId="ADAL" clId="{4C7648E8-5F9B-431D-8439-58696C91CB6E}" dt="2023-05-18T22:23:13.633" v="290" actId="478"/>
          <ac:picMkLst>
            <pc:docMk/>
            <pc:sldMk cId="2356432209" sldId="535"/>
            <ac:picMk id="6" creationId="{73161207-9F08-D904-A16E-85D70E48A60E}"/>
          </ac:picMkLst>
        </pc:picChg>
        <pc:picChg chg="add mod">
          <ac:chgData name="Cristian Bravo Roman" userId="ef534742-58a5-4485-8d9f-a65b140ed87f" providerId="ADAL" clId="{4C7648E8-5F9B-431D-8439-58696C91CB6E}" dt="2023-05-18T22:23:16.389" v="294" actId="26606"/>
          <ac:picMkLst>
            <pc:docMk/>
            <pc:sldMk cId="2356432209" sldId="535"/>
            <ac:picMk id="10" creationId="{CE0A2976-C9A6-77BA-7E15-E89D105524B5}"/>
          </ac:picMkLst>
        </pc:picChg>
      </pc:sldChg>
      <pc:sldChg chg="addSp delSp modSp new mod setBg">
        <pc:chgData name="Cristian Bravo Roman" userId="ef534742-58a5-4485-8d9f-a65b140ed87f" providerId="ADAL" clId="{4C7648E8-5F9B-431D-8439-58696C91CB6E}" dt="2023-05-18T22:25:07.399" v="297" actId="26606"/>
        <pc:sldMkLst>
          <pc:docMk/>
          <pc:sldMk cId="73544870" sldId="536"/>
        </pc:sldMkLst>
        <pc:spChg chg="del">
          <ac:chgData name="Cristian Bravo Roman" userId="ef534742-58a5-4485-8d9f-a65b140ed87f" providerId="ADAL" clId="{4C7648E8-5F9B-431D-8439-58696C91CB6E}" dt="2023-05-18T22:25:07.399" v="297" actId="26606"/>
          <ac:spMkLst>
            <pc:docMk/>
            <pc:sldMk cId="73544870" sldId="536"/>
            <ac:spMk id="2" creationId="{1905FB1B-FFFB-B9AB-B568-13E4F6B985A5}"/>
          </ac:spMkLst>
        </pc:spChg>
        <pc:spChg chg="del">
          <ac:chgData name="Cristian Bravo Roman" userId="ef534742-58a5-4485-8d9f-a65b140ed87f" providerId="ADAL" clId="{4C7648E8-5F9B-431D-8439-58696C91CB6E}" dt="2023-05-18T22:25:07.399" v="297" actId="26606"/>
          <ac:spMkLst>
            <pc:docMk/>
            <pc:sldMk cId="73544870" sldId="536"/>
            <ac:spMk id="3" creationId="{9C5453A8-AEBD-5862-0285-E10EF9CF6A0F}"/>
          </ac:spMkLst>
        </pc:spChg>
        <pc:spChg chg="mod ord">
          <ac:chgData name="Cristian Bravo Roman" userId="ef534742-58a5-4485-8d9f-a65b140ed87f" providerId="ADAL" clId="{4C7648E8-5F9B-431D-8439-58696C91CB6E}" dt="2023-05-18T22:25:07.399" v="297" actId="26606"/>
          <ac:spMkLst>
            <pc:docMk/>
            <pc:sldMk cId="73544870" sldId="536"/>
            <ac:spMk id="4" creationId="{3D1FEBA0-FE84-D530-0715-08396C8BFC8B}"/>
          </ac:spMkLst>
        </pc:spChg>
        <pc:spChg chg="add">
          <ac:chgData name="Cristian Bravo Roman" userId="ef534742-58a5-4485-8d9f-a65b140ed87f" providerId="ADAL" clId="{4C7648E8-5F9B-431D-8439-58696C91CB6E}" dt="2023-05-18T22:25:07.399" v="297" actId="26606"/>
          <ac:spMkLst>
            <pc:docMk/>
            <pc:sldMk cId="73544870" sldId="536"/>
            <ac:spMk id="11" creationId="{C2579DAE-C141-48DB-810E-C070C300819E}"/>
          </ac:spMkLst>
        </pc:spChg>
        <pc:spChg chg="add">
          <ac:chgData name="Cristian Bravo Roman" userId="ef534742-58a5-4485-8d9f-a65b140ed87f" providerId="ADAL" clId="{4C7648E8-5F9B-431D-8439-58696C91CB6E}" dt="2023-05-18T22:25:07.399" v="297" actId="26606"/>
          <ac:spMkLst>
            <pc:docMk/>
            <pc:sldMk cId="73544870" sldId="536"/>
            <ac:spMk id="13" creationId="{02FD90C3-6350-4D5B-9738-6E94EDF30F74}"/>
          </ac:spMkLst>
        </pc:spChg>
        <pc:spChg chg="add">
          <ac:chgData name="Cristian Bravo Roman" userId="ef534742-58a5-4485-8d9f-a65b140ed87f" providerId="ADAL" clId="{4C7648E8-5F9B-431D-8439-58696C91CB6E}" dt="2023-05-18T22:25:07.399" v="297" actId="26606"/>
          <ac:spMkLst>
            <pc:docMk/>
            <pc:sldMk cId="73544870" sldId="536"/>
            <ac:spMk id="15" creationId="{41497DE5-0939-4D1D-9350-0C5E1B209C68}"/>
          </ac:spMkLst>
        </pc:spChg>
        <pc:spChg chg="add">
          <ac:chgData name="Cristian Bravo Roman" userId="ef534742-58a5-4485-8d9f-a65b140ed87f" providerId="ADAL" clId="{4C7648E8-5F9B-431D-8439-58696C91CB6E}" dt="2023-05-18T22:25:07.399" v="297" actId="26606"/>
          <ac:spMkLst>
            <pc:docMk/>
            <pc:sldMk cId="73544870" sldId="536"/>
            <ac:spMk id="17" creationId="{5CCC70ED-6C63-4537-B7EB-51990D6C0A6F}"/>
          </ac:spMkLst>
        </pc:spChg>
        <pc:spChg chg="add">
          <ac:chgData name="Cristian Bravo Roman" userId="ef534742-58a5-4485-8d9f-a65b140ed87f" providerId="ADAL" clId="{4C7648E8-5F9B-431D-8439-58696C91CB6E}" dt="2023-05-18T22:25:07.399" v="297" actId="26606"/>
          <ac:spMkLst>
            <pc:docMk/>
            <pc:sldMk cId="73544870" sldId="536"/>
            <ac:spMk id="19" creationId="{B76E24C1-2968-40DC-A36E-F6B85F0F0752}"/>
          </ac:spMkLst>
        </pc:spChg>
        <pc:picChg chg="add mod">
          <ac:chgData name="Cristian Bravo Roman" userId="ef534742-58a5-4485-8d9f-a65b140ed87f" providerId="ADAL" clId="{4C7648E8-5F9B-431D-8439-58696C91CB6E}" dt="2023-05-18T22:25:07.399" v="297" actId="26606"/>
          <ac:picMkLst>
            <pc:docMk/>
            <pc:sldMk cId="73544870" sldId="536"/>
            <ac:picMk id="6" creationId="{CC733288-A2E6-B321-7335-54F84A1A2977}"/>
          </ac:picMkLst>
        </pc:picChg>
      </pc:sldChg>
    </pc:docChg>
  </pc:docChgLst>
  <pc:docChgLst>
    <pc:chgData name="Cristian Bravo Roman" userId="ef534742-58a5-4485-8d9f-a65b140ed87f" providerId="ADAL" clId="{91AD4FBC-96A0-4E9D-814F-B9E11DEB460E}"/>
    <pc:docChg chg="undo custSel addSld delSld modSld sldOrd">
      <pc:chgData name="Cristian Bravo Roman" userId="ef534742-58a5-4485-8d9f-a65b140ed87f" providerId="ADAL" clId="{91AD4FBC-96A0-4E9D-814F-B9E11DEB460E}" dt="2023-08-30T16:54:52.237" v="5252" actId="1038"/>
      <pc:docMkLst>
        <pc:docMk/>
      </pc:docMkLst>
      <pc:sldChg chg="delSp modSp mod">
        <pc:chgData name="Cristian Bravo Roman" userId="ef534742-58a5-4485-8d9f-a65b140ed87f" providerId="ADAL" clId="{91AD4FBC-96A0-4E9D-814F-B9E11DEB460E}" dt="2023-08-07T20:53:53.122" v="5244" actId="20577"/>
        <pc:sldMkLst>
          <pc:docMk/>
          <pc:sldMk cId="3353245282" sldId="256"/>
        </pc:sldMkLst>
        <pc:spChg chg="mod">
          <ac:chgData name="Cristian Bravo Roman" userId="ef534742-58a5-4485-8d9f-a65b140ed87f" providerId="ADAL" clId="{91AD4FBC-96A0-4E9D-814F-B9E11DEB460E}" dt="2023-08-06T20:43:28.956" v="2"/>
          <ac:spMkLst>
            <pc:docMk/>
            <pc:sldMk cId="3353245282" sldId="256"/>
            <ac:spMk id="2" creationId="{06657B8B-F3E5-43A7-9428-7A1EFFC709FC}"/>
          </ac:spMkLst>
        </pc:spChg>
        <pc:spChg chg="mod">
          <ac:chgData name="Cristian Bravo Roman" userId="ef534742-58a5-4485-8d9f-a65b140ed87f" providerId="ADAL" clId="{91AD4FBC-96A0-4E9D-814F-B9E11DEB460E}" dt="2023-08-07T20:53:53.122" v="5244" actId="20577"/>
          <ac:spMkLst>
            <pc:docMk/>
            <pc:sldMk cId="3353245282" sldId="256"/>
            <ac:spMk id="3" creationId="{E65D1B3E-3C6C-428D-9CC0-9C2E3280B139}"/>
          </ac:spMkLst>
        </pc:spChg>
        <pc:picChg chg="mod">
          <ac:chgData name="Cristian Bravo Roman" userId="ef534742-58a5-4485-8d9f-a65b140ed87f" providerId="ADAL" clId="{91AD4FBC-96A0-4E9D-814F-B9E11DEB460E}" dt="2023-08-06T22:43:27.429" v="4893" actId="1076"/>
          <ac:picMkLst>
            <pc:docMk/>
            <pc:sldMk cId="3353245282" sldId="256"/>
            <ac:picMk id="4" creationId="{F412A6B1-0108-B761-9C03-41C82529B80E}"/>
          </ac:picMkLst>
        </pc:picChg>
        <pc:picChg chg="mod">
          <ac:chgData name="Cristian Bravo Roman" userId="ef534742-58a5-4485-8d9f-a65b140ed87f" providerId="ADAL" clId="{91AD4FBC-96A0-4E9D-814F-B9E11DEB460E}" dt="2023-08-06T22:43:25.412" v="4892" actId="1076"/>
          <ac:picMkLst>
            <pc:docMk/>
            <pc:sldMk cId="3353245282" sldId="256"/>
            <ac:picMk id="6" creationId="{FC94E7DF-3676-40CD-81E1-CA513C3DF36D}"/>
          </ac:picMkLst>
        </pc:picChg>
        <pc:picChg chg="del">
          <ac:chgData name="Cristian Bravo Roman" userId="ef534742-58a5-4485-8d9f-a65b140ed87f" providerId="ADAL" clId="{91AD4FBC-96A0-4E9D-814F-B9E11DEB460E}" dt="2023-08-06T20:43:32.692" v="3" actId="478"/>
          <ac:picMkLst>
            <pc:docMk/>
            <pc:sldMk cId="3353245282" sldId="256"/>
            <ac:picMk id="8" creationId="{DF68F242-89CD-5A2B-D1D6-03512A39F5D7}"/>
          </ac:picMkLst>
        </pc:picChg>
      </pc:sldChg>
      <pc:sldChg chg="modSp del">
        <pc:chgData name="Cristian Bravo Roman" userId="ef534742-58a5-4485-8d9f-a65b140ed87f" providerId="ADAL" clId="{91AD4FBC-96A0-4E9D-814F-B9E11DEB460E}" dt="2023-08-06T20:46:26.487" v="12" actId="47"/>
        <pc:sldMkLst>
          <pc:docMk/>
          <pc:sldMk cId="51094548" sldId="257"/>
        </pc:sldMkLst>
        <pc:graphicFrameChg chg="mod">
          <ac:chgData name="Cristian Bravo Roman" userId="ef534742-58a5-4485-8d9f-a65b140ed87f" providerId="ADAL" clId="{91AD4FBC-96A0-4E9D-814F-B9E11DEB460E}" dt="2023-08-06T20:46:24.548" v="11" actId="478"/>
          <ac:graphicFrameMkLst>
            <pc:docMk/>
            <pc:sldMk cId="51094548" sldId="257"/>
            <ac:graphicFrameMk id="7" creationId="{1C338915-54E1-44CA-A9FC-5116A9D49A35}"/>
          </ac:graphicFrameMkLst>
        </pc:graphicFrameChg>
      </pc:sldChg>
      <pc:sldChg chg="add">
        <pc:chgData name="Cristian Bravo Roman" userId="ef534742-58a5-4485-8d9f-a65b140ed87f" providerId="ADAL" clId="{91AD4FBC-96A0-4E9D-814F-B9E11DEB460E}" dt="2023-08-06T21:28:28.459" v="2700"/>
        <pc:sldMkLst>
          <pc:docMk/>
          <pc:sldMk cId="3221097462" sldId="258"/>
        </pc:sldMkLst>
      </pc:sldChg>
      <pc:sldChg chg="del">
        <pc:chgData name="Cristian Bravo Roman" userId="ef534742-58a5-4485-8d9f-a65b140ed87f" providerId="ADAL" clId="{91AD4FBC-96A0-4E9D-814F-B9E11DEB460E}" dt="2023-08-06T20:46:54.885" v="17" actId="47"/>
        <pc:sldMkLst>
          <pc:docMk/>
          <pc:sldMk cId="3067047514" sldId="259"/>
        </pc:sldMkLst>
      </pc:sldChg>
      <pc:sldChg chg="modSp mod">
        <pc:chgData name="Cristian Bravo Roman" userId="ef534742-58a5-4485-8d9f-a65b140ed87f" providerId="ADAL" clId="{91AD4FBC-96A0-4E9D-814F-B9E11DEB460E}" dt="2023-08-06T21:59:18.555" v="4480" actId="403"/>
        <pc:sldMkLst>
          <pc:docMk/>
          <pc:sldMk cId="3326046518" sldId="260"/>
        </pc:sldMkLst>
        <pc:spChg chg="mod">
          <ac:chgData name="Cristian Bravo Roman" userId="ef534742-58a5-4485-8d9f-a65b140ed87f" providerId="ADAL" clId="{91AD4FBC-96A0-4E9D-814F-B9E11DEB460E}" dt="2023-08-06T21:59:18.555" v="4480" actId="403"/>
          <ac:spMkLst>
            <pc:docMk/>
            <pc:sldMk cId="3326046518" sldId="260"/>
            <ac:spMk id="2" creationId="{E3CC036B-ED6A-B795-CFAC-9F6FF219CC5F}"/>
          </ac:spMkLst>
        </pc:spChg>
      </pc:sldChg>
      <pc:sldChg chg="modSp mod">
        <pc:chgData name="Cristian Bravo Roman" userId="ef534742-58a5-4485-8d9f-a65b140ed87f" providerId="ADAL" clId="{91AD4FBC-96A0-4E9D-814F-B9E11DEB460E}" dt="2023-08-06T21:33:02.786" v="2987" actId="404"/>
        <pc:sldMkLst>
          <pc:docMk/>
          <pc:sldMk cId="88629683" sldId="261"/>
        </pc:sldMkLst>
        <pc:spChg chg="mod">
          <ac:chgData name="Cristian Bravo Roman" userId="ef534742-58a5-4485-8d9f-a65b140ed87f" providerId="ADAL" clId="{91AD4FBC-96A0-4E9D-814F-B9E11DEB460E}" dt="2023-08-06T21:33:02.786" v="2987" actId="404"/>
          <ac:spMkLst>
            <pc:docMk/>
            <pc:sldMk cId="88629683" sldId="261"/>
            <ac:spMk id="2" creationId="{A28646B2-4E78-9658-2747-DC1C6F345245}"/>
          </ac:spMkLst>
        </pc:spChg>
      </pc:sldChg>
      <pc:sldChg chg="del">
        <pc:chgData name="Cristian Bravo Roman" userId="ef534742-58a5-4485-8d9f-a65b140ed87f" providerId="ADAL" clId="{91AD4FBC-96A0-4E9D-814F-B9E11DEB460E}" dt="2023-08-06T22:46:39.599" v="4903" actId="47"/>
        <pc:sldMkLst>
          <pc:docMk/>
          <pc:sldMk cId="2388571081" sldId="263"/>
        </pc:sldMkLst>
      </pc:sldChg>
      <pc:sldChg chg="modSp add mod">
        <pc:chgData name="Cristian Bravo Roman" userId="ef534742-58a5-4485-8d9f-a65b140ed87f" providerId="ADAL" clId="{91AD4FBC-96A0-4E9D-814F-B9E11DEB460E}" dt="2023-08-06T21:59:03.469" v="4479" actId="20577"/>
        <pc:sldMkLst>
          <pc:docMk/>
          <pc:sldMk cId="1279400020" sldId="264"/>
        </pc:sldMkLst>
        <pc:spChg chg="mod">
          <ac:chgData name="Cristian Bravo Roman" userId="ef534742-58a5-4485-8d9f-a65b140ed87f" providerId="ADAL" clId="{91AD4FBC-96A0-4E9D-814F-B9E11DEB460E}" dt="2023-08-06T21:59:03.469" v="4479" actId="20577"/>
          <ac:spMkLst>
            <pc:docMk/>
            <pc:sldMk cId="1279400020" sldId="264"/>
            <ac:spMk id="2" creationId="{8E0BFABA-DB4D-4261-B677-0D3769F8FA02}"/>
          </ac:spMkLst>
        </pc:spChg>
      </pc:sldChg>
      <pc:sldChg chg="add del ord">
        <pc:chgData name="Cristian Bravo Roman" userId="ef534742-58a5-4485-8d9f-a65b140ed87f" providerId="ADAL" clId="{91AD4FBC-96A0-4E9D-814F-B9E11DEB460E}" dt="2023-08-06T21:31:14.400" v="2766" actId="2696"/>
        <pc:sldMkLst>
          <pc:docMk/>
          <pc:sldMk cId="2018412386" sldId="264"/>
        </pc:sldMkLst>
      </pc:sldChg>
      <pc:sldChg chg="del">
        <pc:chgData name="Cristian Bravo Roman" userId="ef534742-58a5-4485-8d9f-a65b140ed87f" providerId="ADAL" clId="{91AD4FBC-96A0-4E9D-814F-B9E11DEB460E}" dt="2023-08-06T21:33:39.778" v="2994" actId="47"/>
        <pc:sldMkLst>
          <pc:docMk/>
          <pc:sldMk cId="216196110" sldId="265"/>
        </pc:sldMkLst>
      </pc:sldChg>
      <pc:sldChg chg="modSp ord modAnim">
        <pc:chgData name="Cristian Bravo Roman" userId="ef534742-58a5-4485-8d9f-a65b140ed87f" providerId="ADAL" clId="{91AD4FBC-96A0-4E9D-814F-B9E11DEB460E}" dt="2023-08-06T21:26:53.102" v="2673" actId="5793"/>
        <pc:sldMkLst>
          <pc:docMk/>
          <pc:sldMk cId="3302243432" sldId="266"/>
        </pc:sldMkLst>
        <pc:spChg chg="mod">
          <ac:chgData name="Cristian Bravo Roman" userId="ef534742-58a5-4485-8d9f-a65b140ed87f" providerId="ADAL" clId="{91AD4FBC-96A0-4E9D-814F-B9E11DEB460E}" dt="2023-08-06T21:26:53.102" v="2673" actId="5793"/>
          <ac:spMkLst>
            <pc:docMk/>
            <pc:sldMk cId="3302243432" sldId="266"/>
            <ac:spMk id="19" creationId="{758B0FCA-BF70-314C-A7A5-F41D445C3C3C}"/>
          </ac:spMkLst>
        </pc:spChg>
      </pc:sldChg>
      <pc:sldChg chg="ord">
        <pc:chgData name="Cristian Bravo Roman" userId="ef534742-58a5-4485-8d9f-a65b140ed87f" providerId="ADAL" clId="{91AD4FBC-96A0-4E9D-814F-B9E11DEB460E}" dt="2023-08-06T21:33:55.326" v="3000"/>
        <pc:sldMkLst>
          <pc:docMk/>
          <pc:sldMk cId="4188683196" sldId="267"/>
        </pc:sldMkLst>
      </pc:sldChg>
      <pc:sldChg chg="del">
        <pc:chgData name="Cristian Bravo Roman" userId="ef534742-58a5-4485-8d9f-a65b140ed87f" providerId="ADAL" clId="{91AD4FBC-96A0-4E9D-814F-B9E11DEB460E}" dt="2023-08-06T20:48:21.806" v="106" actId="47"/>
        <pc:sldMkLst>
          <pc:docMk/>
          <pc:sldMk cId="2494945467" sldId="268"/>
        </pc:sldMkLst>
      </pc:sldChg>
      <pc:sldChg chg="delSp modSp add del mod ord setBg delDesignElem">
        <pc:chgData name="Cristian Bravo Roman" userId="ef534742-58a5-4485-8d9f-a65b140ed87f" providerId="ADAL" clId="{91AD4FBC-96A0-4E9D-814F-B9E11DEB460E}" dt="2023-08-06T22:47:59.795" v="4937" actId="47"/>
        <pc:sldMkLst>
          <pc:docMk/>
          <pc:sldMk cId="2960943614" sldId="268"/>
        </pc:sldMkLst>
        <pc:spChg chg="mod">
          <ac:chgData name="Cristian Bravo Roman" userId="ef534742-58a5-4485-8d9f-a65b140ed87f" providerId="ADAL" clId="{91AD4FBC-96A0-4E9D-814F-B9E11DEB460E}" dt="2023-08-06T21:34:49.549" v="3039" actId="14100"/>
          <ac:spMkLst>
            <pc:docMk/>
            <pc:sldMk cId="2960943614" sldId="268"/>
            <ac:spMk id="2" creationId="{E8A4B6CF-A77A-48F2-9C69-80455D3BCF10}"/>
          </ac:spMkLst>
        </pc:spChg>
        <pc:spChg chg="mod">
          <ac:chgData name="Cristian Bravo Roman" userId="ef534742-58a5-4485-8d9f-a65b140ed87f" providerId="ADAL" clId="{91AD4FBC-96A0-4E9D-814F-B9E11DEB460E}" dt="2023-08-06T21:36:34.868" v="3181" actId="20577"/>
          <ac:spMkLst>
            <pc:docMk/>
            <pc:sldMk cId="2960943614" sldId="268"/>
            <ac:spMk id="15" creationId="{5FC9FFF5-CADC-CAF9-9440-DAA32098E5FD}"/>
          </ac:spMkLst>
        </pc:spChg>
        <pc:spChg chg="del">
          <ac:chgData name="Cristian Bravo Roman" userId="ef534742-58a5-4485-8d9f-a65b140ed87f" providerId="ADAL" clId="{91AD4FBC-96A0-4E9D-814F-B9E11DEB460E}" dt="2023-08-06T21:34:13.580" v="3005"/>
          <ac:spMkLst>
            <pc:docMk/>
            <pc:sldMk cId="2960943614" sldId="268"/>
            <ac:spMk id="30" creationId="{E5958DBC-F4DA-42A8-8C52-860179790ECD}"/>
          </ac:spMkLst>
        </pc:spChg>
        <pc:spChg chg="del">
          <ac:chgData name="Cristian Bravo Roman" userId="ef534742-58a5-4485-8d9f-a65b140ed87f" providerId="ADAL" clId="{91AD4FBC-96A0-4E9D-814F-B9E11DEB460E}" dt="2023-08-06T21:34:13.580" v="3005"/>
          <ac:spMkLst>
            <pc:docMk/>
            <pc:sldMk cId="2960943614" sldId="268"/>
            <ac:spMk id="32" creationId="{51DDD252-D7C8-4CE5-9C61-D60D722BC217}"/>
          </ac:spMkLst>
        </pc:spChg>
        <pc:spChg chg="del">
          <ac:chgData name="Cristian Bravo Roman" userId="ef534742-58a5-4485-8d9f-a65b140ed87f" providerId="ADAL" clId="{91AD4FBC-96A0-4E9D-814F-B9E11DEB460E}" dt="2023-08-06T21:34:13.580" v="3005"/>
          <ac:spMkLst>
            <pc:docMk/>
            <pc:sldMk cId="2960943614" sldId="268"/>
            <ac:spMk id="33" creationId="{2FBD75F5-C49C-4F6A-8D43-7A5939C23307}"/>
          </ac:spMkLst>
        </pc:spChg>
        <pc:cxnChg chg="del">
          <ac:chgData name="Cristian Bravo Roman" userId="ef534742-58a5-4485-8d9f-a65b140ed87f" providerId="ADAL" clId="{91AD4FBC-96A0-4E9D-814F-B9E11DEB460E}" dt="2023-08-06T21:34:13.580" v="3005"/>
          <ac:cxnSpMkLst>
            <pc:docMk/>
            <pc:sldMk cId="2960943614" sldId="268"/>
            <ac:cxnSpMk id="31" creationId="{79FCC9A9-2031-4283-9B27-34B62BB7F305}"/>
          </ac:cxnSpMkLst>
        </pc:cxnChg>
      </pc:sldChg>
      <pc:sldChg chg="addSp delSp add del ord setBg delDesignElem">
        <pc:chgData name="Cristian Bravo Roman" userId="ef534742-58a5-4485-8d9f-a65b140ed87f" providerId="ADAL" clId="{91AD4FBC-96A0-4E9D-814F-B9E11DEB460E}" dt="2023-08-06T21:34:05.969" v="3001" actId="2696"/>
        <pc:sldMkLst>
          <pc:docMk/>
          <pc:sldMk cId="4183717213" sldId="268"/>
        </pc:sldMkLst>
        <pc:spChg chg="add del">
          <ac:chgData name="Cristian Bravo Roman" userId="ef534742-58a5-4485-8d9f-a65b140ed87f" providerId="ADAL" clId="{91AD4FBC-96A0-4E9D-814F-B9E11DEB460E}" dt="2023-08-06T21:30:32.889" v="2758"/>
          <ac:spMkLst>
            <pc:docMk/>
            <pc:sldMk cId="4183717213" sldId="268"/>
            <ac:spMk id="30" creationId="{E5958DBC-F4DA-42A8-8C52-860179790ECD}"/>
          </ac:spMkLst>
        </pc:spChg>
        <pc:spChg chg="add del">
          <ac:chgData name="Cristian Bravo Roman" userId="ef534742-58a5-4485-8d9f-a65b140ed87f" providerId="ADAL" clId="{91AD4FBC-96A0-4E9D-814F-B9E11DEB460E}" dt="2023-08-06T21:30:32.889" v="2758"/>
          <ac:spMkLst>
            <pc:docMk/>
            <pc:sldMk cId="4183717213" sldId="268"/>
            <ac:spMk id="32" creationId="{51DDD252-D7C8-4CE5-9C61-D60D722BC217}"/>
          </ac:spMkLst>
        </pc:spChg>
        <pc:spChg chg="add del">
          <ac:chgData name="Cristian Bravo Roman" userId="ef534742-58a5-4485-8d9f-a65b140ed87f" providerId="ADAL" clId="{91AD4FBC-96A0-4E9D-814F-B9E11DEB460E}" dt="2023-08-06T21:30:32.889" v="2758"/>
          <ac:spMkLst>
            <pc:docMk/>
            <pc:sldMk cId="4183717213" sldId="268"/>
            <ac:spMk id="33" creationId="{2FBD75F5-C49C-4F6A-8D43-7A5939C23307}"/>
          </ac:spMkLst>
        </pc:spChg>
        <pc:cxnChg chg="add del">
          <ac:chgData name="Cristian Bravo Roman" userId="ef534742-58a5-4485-8d9f-a65b140ed87f" providerId="ADAL" clId="{91AD4FBC-96A0-4E9D-814F-B9E11DEB460E}" dt="2023-08-06T21:30:32.889" v="2758"/>
          <ac:cxnSpMkLst>
            <pc:docMk/>
            <pc:sldMk cId="4183717213" sldId="268"/>
            <ac:cxnSpMk id="31" creationId="{79FCC9A9-2031-4283-9B27-34B62BB7F305}"/>
          </ac:cxnSpMkLst>
        </pc:cxnChg>
      </pc:sldChg>
      <pc:sldChg chg="addSp delSp modSp add del mod">
        <pc:chgData name="Cristian Bravo Roman" userId="ef534742-58a5-4485-8d9f-a65b140ed87f" providerId="ADAL" clId="{91AD4FBC-96A0-4E9D-814F-B9E11DEB460E}" dt="2023-08-06T22:39:08.813" v="4639" actId="20577"/>
        <pc:sldMkLst>
          <pc:docMk/>
          <pc:sldMk cId="847836338" sldId="270"/>
        </pc:sldMkLst>
        <pc:spChg chg="mod">
          <ac:chgData name="Cristian Bravo Roman" userId="ef534742-58a5-4485-8d9f-a65b140ed87f" providerId="ADAL" clId="{91AD4FBC-96A0-4E9D-814F-B9E11DEB460E}" dt="2023-08-06T22:39:08.813" v="4639" actId="20577"/>
          <ac:spMkLst>
            <pc:docMk/>
            <pc:sldMk cId="847836338" sldId="270"/>
            <ac:spMk id="6" creationId="{57DF8CAD-E339-434A-A8BE-AA7E39A04EEB}"/>
          </ac:spMkLst>
        </pc:spChg>
        <pc:picChg chg="add mod">
          <ac:chgData name="Cristian Bravo Roman" userId="ef534742-58a5-4485-8d9f-a65b140ed87f" providerId="ADAL" clId="{91AD4FBC-96A0-4E9D-814F-B9E11DEB460E}" dt="2023-08-06T22:38:16.805" v="4632" actId="1076"/>
          <ac:picMkLst>
            <pc:docMk/>
            <pc:sldMk cId="847836338" sldId="270"/>
            <ac:picMk id="8" creationId="{40895D10-79DD-06C6-FEBC-ACC223E934FF}"/>
          </ac:picMkLst>
        </pc:picChg>
        <pc:picChg chg="add del mod">
          <ac:chgData name="Cristian Bravo Roman" userId="ef534742-58a5-4485-8d9f-a65b140ed87f" providerId="ADAL" clId="{91AD4FBC-96A0-4E9D-814F-B9E11DEB460E}" dt="2023-08-06T22:38:14.494" v="4631" actId="1076"/>
          <ac:picMkLst>
            <pc:docMk/>
            <pc:sldMk cId="847836338" sldId="270"/>
            <ac:picMk id="9" creationId="{22370C52-28D1-ED56-7D49-8BC6B5D46A4E}"/>
          </ac:picMkLst>
        </pc:picChg>
        <pc:picChg chg="add mod">
          <ac:chgData name="Cristian Bravo Roman" userId="ef534742-58a5-4485-8d9f-a65b140ed87f" providerId="ADAL" clId="{91AD4FBC-96A0-4E9D-814F-B9E11DEB460E}" dt="2023-08-06T22:38:57.849" v="4637" actId="1076"/>
          <ac:picMkLst>
            <pc:docMk/>
            <pc:sldMk cId="847836338" sldId="270"/>
            <ac:picMk id="13" creationId="{23D43108-7E39-8546-06B4-0F5B39B2C215}"/>
          </ac:picMkLst>
        </pc:picChg>
      </pc:sldChg>
      <pc:sldChg chg="del">
        <pc:chgData name="Cristian Bravo Roman" userId="ef534742-58a5-4485-8d9f-a65b140ed87f" providerId="ADAL" clId="{91AD4FBC-96A0-4E9D-814F-B9E11DEB460E}" dt="2023-08-06T20:48:21.806" v="106" actId="47"/>
        <pc:sldMkLst>
          <pc:docMk/>
          <pc:sldMk cId="454797624" sldId="271"/>
        </pc:sldMkLst>
      </pc:sldChg>
      <pc:sldChg chg="del">
        <pc:chgData name="Cristian Bravo Roman" userId="ef534742-58a5-4485-8d9f-a65b140ed87f" providerId="ADAL" clId="{91AD4FBC-96A0-4E9D-814F-B9E11DEB460E}" dt="2023-08-06T20:48:21.806" v="106" actId="47"/>
        <pc:sldMkLst>
          <pc:docMk/>
          <pc:sldMk cId="2677389665" sldId="272"/>
        </pc:sldMkLst>
      </pc:sldChg>
      <pc:sldChg chg="modSp mod">
        <pc:chgData name="Cristian Bravo Roman" userId="ef534742-58a5-4485-8d9f-a65b140ed87f" providerId="ADAL" clId="{91AD4FBC-96A0-4E9D-814F-B9E11DEB460E}" dt="2023-08-06T22:47:28.197" v="4936" actId="20577"/>
        <pc:sldMkLst>
          <pc:docMk/>
          <pc:sldMk cId="2597098145" sldId="274"/>
        </pc:sldMkLst>
        <pc:spChg chg="mod">
          <ac:chgData name="Cristian Bravo Roman" userId="ef534742-58a5-4485-8d9f-a65b140ed87f" providerId="ADAL" clId="{91AD4FBC-96A0-4E9D-814F-B9E11DEB460E}" dt="2023-08-06T22:47:28.197" v="4936" actId="20577"/>
          <ac:spMkLst>
            <pc:docMk/>
            <pc:sldMk cId="2597098145" sldId="274"/>
            <ac:spMk id="4" creationId="{9752ABF4-1BF4-D8B6-AE28-B0B517529578}"/>
          </ac:spMkLst>
        </pc:spChg>
        <pc:spChg chg="mod">
          <ac:chgData name="Cristian Bravo Roman" userId="ef534742-58a5-4485-8d9f-a65b140ed87f" providerId="ADAL" clId="{91AD4FBC-96A0-4E9D-814F-B9E11DEB460E}" dt="2023-08-06T21:36:22.553" v="3146" actId="20577"/>
          <ac:spMkLst>
            <pc:docMk/>
            <pc:sldMk cId="2597098145" sldId="274"/>
            <ac:spMk id="7" creationId="{508188BB-948B-D9E2-0270-68B482A8CE24}"/>
          </ac:spMkLst>
        </pc:spChg>
      </pc:sldChg>
      <pc:sldChg chg="del">
        <pc:chgData name="Cristian Bravo Roman" userId="ef534742-58a5-4485-8d9f-a65b140ed87f" providerId="ADAL" clId="{91AD4FBC-96A0-4E9D-814F-B9E11DEB460E}" dt="2023-08-06T22:44:30.502" v="4894" actId="47"/>
        <pc:sldMkLst>
          <pc:docMk/>
          <pc:sldMk cId="3455668471" sldId="276"/>
        </pc:sldMkLst>
      </pc:sldChg>
      <pc:sldChg chg="del">
        <pc:chgData name="Cristian Bravo Roman" userId="ef534742-58a5-4485-8d9f-a65b140ed87f" providerId="ADAL" clId="{91AD4FBC-96A0-4E9D-814F-B9E11DEB460E}" dt="2023-08-06T22:44:30.502" v="4894" actId="47"/>
        <pc:sldMkLst>
          <pc:docMk/>
          <pc:sldMk cId="4001166971" sldId="277"/>
        </pc:sldMkLst>
      </pc:sldChg>
      <pc:sldChg chg="del">
        <pc:chgData name="Cristian Bravo Roman" userId="ef534742-58a5-4485-8d9f-a65b140ed87f" providerId="ADAL" clId="{91AD4FBC-96A0-4E9D-814F-B9E11DEB460E}" dt="2023-08-06T21:35:06.392" v="3042" actId="47"/>
        <pc:sldMkLst>
          <pc:docMk/>
          <pc:sldMk cId="715867773" sldId="278"/>
        </pc:sldMkLst>
      </pc:sldChg>
      <pc:sldChg chg="del">
        <pc:chgData name="Cristian Bravo Roman" userId="ef534742-58a5-4485-8d9f-a65b140ed87f" providerId="ADAL" clId="{91AD4FBC-96A0-4E9D-814F-B9E11DEB460E}" dt="2023-08-06T20:48:35.505" v="108" actId="47"/>
        <pc:sldMkLst>
          <pc:docMk/>
          <pc:sldMk cId="2819074077" sldId="279"/>
        </pc:sldMkLst>
      </pc:sldChg>
      <pc:sldChg chg="del">
        <pc:chgData name="Cristian Bravo Roman" userId="ef534742-58a5-4485-8d9f-a65b140ed87f" providerId="ADAL" clId="{91AD4FBC-96A0-4E9D-814F-B9E11DEB460E}" dt="2023-08-06T20:48:35.505" v="108" actId="47"/>
        <pc:sldMkLst>
          <pc:docMk/>
          <pc:sldMk cId="2896462794" sldId="280"/>
        </pc:sldMkLst>
      </pc:sldChg>
      <pc:sldChg chg="modSp mod modAnim">
        <pc:chgData name="Cristian Bravo Roman" userId="ef534742-58a5-4485-8d9f-a65b140ed87f" providerId="ADAL" clId="{91AD4FBC-96A0-4E9D-814F-B9E11DEB460E}" dt="2023-08-07T15:44:15.242" v="5243" actId="113"/>
        <pc:sldMkLst>
          <pc:docMk/>
          <pc:sldMk cId="3453676834" sldId="282"/>
        </pc:sldMkLst>
        <pc:spChg chg="mod">
          <ac:chgData name="Cristian Bravo Roman" userId="ef534742-58a5-4485-8d9f-a65b140ed87f" providerId="ADAL" clId="{91AD4FBC-96A0-4E9D-814F-B9E11DEB460E}" dt="2023-08-07T15:44:15.242" v="5243" actId="113"/>
          <ac:spMkLst>
            <pc:docMk/>
            <pc:sldMk cId="3453676834" sldId="282"/>
            <ac:spMk id="26" creationId="{A7F205FD-2691-17AE-CC3F-182FDA2A76BB}"/>
          </ac:spMkLst>
        </pc:spChg>
      </pc:sldChg>
      <pc:sldChg chg="del">
        <pc:chgData name="Cristian Bravo Roman" userId="ef534742-58a5-4485-8d9f-a65b140ed87f" providerId="ADAL" clId="{91AD4FBC-96A0-4E9D-814F-B9E11DEB460E}" dt="2023-08-06T20:46:54.885" v="17" actId="47"/>
        <pc:sldMkLst>
          <pc:docMk/>
          <pc:sldMk cId="2129162212" sldId="283"/>
        </pc:sldMkLst>
      </pc:sldChg>
      <pc:sldChg chg="modSp mod ord">
        <pc:chgData name="Cristian Bravo Roman" userId="ef534742-58a5-4485-8d9f-a65b140ed87f" providerId="ADAL" clId="{91AD4FBC-96A0-4E9D-814F-B9E11DEB460E}" dt="2023-08-06T21:26:58.129" v="2684" actId="20577"/>
        <pc:sldMkLst>
          <pc:docMk/>
          <pc:sldMk cId="916555628" sldId="284"/>
        </pc:sldMkLst>
        <pc:spChg chg="mod">
          <ac:chgData name="Cristian Bravo Roman" userId="ef534742-58a5-4485-8d9f-a65b140ed87f" providerId="ADAL" clId="{91AD4FBC-96A0-4E9D-814F-B9E11DEB460E}" dt="2023-08-06T21:26:58.129" v="2684" actId="20577"/>
          <ac:spMkLst>
            <pc:docMk/>
            <pc:sldMk cId="916555628" sldId="284"/>
            <ac:spMk id="2" creationId="{F816EAE2-E504-1FC2-D00A-81FAA2AA339E}"/>
          </ac:spMkLst>
        </pc:spChg>
      </pc:sldChg>
      <pc:sldChg chg="modSp mod">
        <pc:chgData name="Cristian Bravo Roman" userId="ef534742-58a5-4485-8d9f-a65b140ed87f" providerId="ADAL" clId="{91AD4FBC-96A0-4E9D-814F-B9E11DEB460E}" dt="2023-08-06T21:32:51.191" v="2983" actId="404"/>
        <pc:sldMkLst>
          <pc:docMk/>
          <pc:sldMk cId="2518715181" sldId="285"/>
        </pc:sldMkLst>
        <pc:spChg chg="mod">
          <ac:chgData name="Cristian Bravo Roman" userId="ef534742-58a5-4485-8d9f-a65b140ed87f" providerId="ADAL" clId="{91AD4FBC-96A0-4E9D-814F-B9E11DEB460E}" dt="2023-08-06T21:32:51.191" v="2983" actId="404"/>
          <ac:spMkLst>
            <pc:docMk/>
            <pc:sldMk cId="2518715181" sldId="285"/>
            <ac:spMk id="2" creationId="{030745A4-ED25-D478-6216-188F228DF7F2}"/>
          </ac:spMkLst>
        </pc:spChg>
      </pc:sldChg>
      <pc:sldChg chg="modSp mod">
        <pc:chgData name="Cristian Bravo Roman" userId="ef534742-58a5-4485-8d9f-a65b140ed87f" providerId="ADAL" clId="{91AD4FBC-96A0-4E9D-814F-B9E11DEB460E}" dt="2023-08-06T21:33:20.492" v="2992" actId="404"/>
        <pc:sldMkLst>
          <pc:docMk/>
          <pc:sldMk cId="3312586547" sldId="286"/>
        </pc:sldMkLst>
        <pc:spChg chg="mod">
          <ac:chgData name="Cristian Bravo Roman" userId="ef534742-58a5-4485-8d9f-a65b140ed87f" providerId="ADAL" clId="{91AD4FBC-96A0-4E9D-814F-B9E11DEB460E}" dt="2023-08-06T21:33:20.492" v="2992" actId="404"/>
          <ac:spMkLst>
            <pc:docMk/>
            <pc:sldMk cId="3312586547" sldId="286"/>
            <ac:spMk id="2" creationId="{57E39902-E103-D1B0-24C6-605127004CE5}"/>
          </ac:spMkLst>
        </pc:spChg>
      </pc:sldChg>
      <pc:sldChg chg="del">
        <pc:chgData name="Cristian Bravo Roman" userId="ef534742-58a5-4485-8d9f-a65b140ed87f" providerId="ADAL" clId="{91AD4FBC-96A0-4E9D-814F-B9E11DEB460E}" dt="2023-08-06T20:46:54.885" v="17" actId="47"/>
        <pc:sldMkLst>
          <pc:docMk/>
          <pc:sldMk cId="3396652663" sldId="288"/>
        </pc:sldMkLst>
      </pc:sldChg>
      <pc:sldChg chg="del">
        <pc:chgData name="Cristian Bravo Roman" userId="ef534742-58a5-4485-8d9f-a65b140ed87f" providerId="ADAL" clId="{91AD4FBC-96A0-4E9D-814F-B9E11DEB460E}" dt="2023-08-06T20:48:35.505" v="108" actId="47"/>
        <pc:sldMkLst>
          <pc:docMk/>
          <pc:sldMk cId="201983322" sldId="289"/>
        </pc:sldMkLst>
      </pc:sldChg>
      <pc:sldChg chg="del">
        <pc:chgData name="Cristian Bravo Roman" userId="ef534742-58a5-4485-8d9f-a65b140ed87f" providerId="ADAL" clId="{91AD4FBC-96A0-4E9D-814F-B9E11DEB460E}" dt="2023-08-06T20:54:35.091" v="304" actId="47"/>
        <pc:sldMkLst>
          <pc:docMk/>
          <pc:sldMk cId="696659999" sldId="294"/>
        </pc:sldMkLst>
      </pc:sldChg>
      <pc:sldChg chg="del">
        <pc:chgData name="Cristian Bravo Roman" userId="ef534742-58a5-4485-8d9f-a65b140ed87f" providerId="ADAL" clId="{91AD4FBC-96A0-4E9D-814F-B9E11DEB460E}" dt="2023-08-06T21:33:24.001" v="2993" actId="47"/>
        <pc:sldMkLst>
          <pc:docMk/>
          <pc:sldMk cId="3707015708" sldId="295"/>
        </pc:sldMkLst>
      </pc:sldChg>
      <pc:sldChg chg="del">
        <pc:chgData name="Cristian Bravo Roman" userId="ef534742-58a5-4485-8d9f-a65b140ed87f" providerId="ADAL" clId="{91AD4FBC-96A0-4E9D-814F-B9E11DEB460E}" dt="2023-08-06T21:27:28.643" v="2685" actId="47"/>
        <pc:sldMkLst>
          <pc:docMk/>
          <pc:sldMk cId="283112526" sldId="296"/>
        </pc:sldMkLst>
      </pc:sldChg>
      <pc:sldChg chg="del">
        <pc:chgData name="Cristian Bravo Roman" userId="ef534742-58a5-4485-8d9f-a65b140ed87f" providerId="ADAL" clId="{91AD4FBC-96A0-4E9D-814F-B9E11DEB460E}" dt="2023-08-06T20:48:25.959" v="107" actId="47"/>
        <pc:sldMkLst>
          <pc:docMk/>
          <pc:sldMk cId="1564091607" sldId="297"/>
        </pc:sldMkLst>
      </pc:sldChg>
      <pc:sldChg chg="modSp mod">
        <pc:chgData name="Cristian Bravo Roman" userId="ef534742-58a5-4485-8d9f-a65b140ed87f" providerId="ADAL" clId="{91AD4FBC-96A0-4E9D-814F-B9E11DEB460E}" dt="2023-08-06T22:45:48.779" v="4902" actId="27636"/>
        <pc:sldMkLst>
          <pc:docMk/>
          <pc:sldMk cId="1969123816" sldId="299"/>
        </pc:sldMkLst>
        <pc:spChg chg="mod">
          <ac:chgData name="Cristian Bravo Roman" userId="ef534742-58a5-4485-8d9f-a65b140ed87f" providerId="ADAL" clId="{91AD4FBC-96A0-4E9D-814F-B9E11DEB460E}" dt="2023-08-06T20:47:26.159" v="101" actId="20577"/>
          <ac:spMkLst>
            <pc:docMk/>
            <pc:sldMk cId="1969123816" sldId="299"/>
            <ac:spMk id="2" creationId="{C0B28D12-E04E-9FC8-4E45-501804FB9A1F}"/>
          </ac:spMkLst>
        </pc:spChg>
        <pc:spChg chg="mod">
          <ac:chgData name="Cristian Bravo Roman" userId="ef534742-58a5-4485-8d9f-a65b140ed87f" providerId="ADAL" clId="{91AD4FBC-96A0-4E9D-814F-B9E11DEB460E}" dt="2023-08-06T22:45:48.779" v="4902" actId="27636"/>
          <ac:spMkLst>
            <pc:docMk/>
            <pc:sldMk cId="1969123816" sldId="299"/>
            <ac:spMk id="3" creationId="{B0C2A76C-8E2C-AC62-CE64-694A2BFEDEC1}"/>
          </ac:spMkLst>
        </pc:spChg>
      </pc:sldChg>
      <pc:sldChg chg="addSp delSp modSp add del mod chgLayout">
        <pc:chgData name="Cristian Bravo Roman" userId="ef534742-58a5-4485-8d9f-a65b140ed87f" providerId="ADAL" clId="{91AD4FBC-96A0-4E9D-814F-B9E11DEB460E}" dt="2023-08-06T21:53:39.116" v="4324" actId="47"/>
        <pc:sldMkLst>
          <pc:docMk/>
          <pc:sldMk cId="437173690" sldId="300"/>
        </pc:sldMkLst>
        <pc:spChg chg="mod ord">
          <ac:chgData name="Cristian Bravo Roman" userId="ef534742-58a5-4485-8d9f-a65b140ed87f" providerId="ADAL" clId="{91AD4FBC-96A0-4E9D-814F-B9E11DEB460E}" dt="2023-08-06T21:53:31.577" v="4318" actId="21"/>
          <ac:spMkLst>
            <pc:docMk/>
            <pc:sldMk cId="437173690" sldId="300"/>
            <ac:spMk id="2" creationId="{BA841326-5C0C-6B9C-8447-00F096C5A6FA}"/>
          </ac:spMkLst>
        </pc:spChg>
        <pc:spChg chg="mod ord">
          <ac:chgData name="Cristian Bravo Roman" userId="ef534742-58a5-4485-8d9f-a65b140ed87f" providerId="ADAL" clId="{91AD4FBC-96A0-4E9D-814F-B9E11DEB460E}" dt="2023-08-06T21:46:26.460" v="4190" actId="6264"/>
          <ac:spMkLst>
            <pc:docMk/>
            <pc:sldMk cId="437173690" sldId="300"/>
            <ac:spMk id="3" creationId="{5429E25B-EC52-EE28-95FC-26F72EB8DBD9}"/>
          </ac:spMkLst>
        </pc:spChg>
        <pc:spChg chg="add del mod">
          <ac:chgData name="Cristian Bravo Roman" userId="ef534742-58a5-4485-8d9f-a65b140ed87f" providerId="ADAL" clId="{91AD4FBC-96A0-4E9D-814F-B9E11DEB460E}" dt="2023-08-06T21:46:26.460" v="4190" actId="6264"/>
          <ac:spMkLst>
            <pc:docMk/>
            <pc:sldMk cId="437173690" sldId="300"/>
            <ac:spMk id="4" creationId="{DE375645-9300-7DC7-0FB4-3A55537B8FAE}"/>
          </ac:spMkLst>
        </pc:spChg>
        <pc:spChg chg="add del mod">
          <ac:chgData name="Cristian Bravo Roman" userId="ef534742-58a5-4485-8d9f-a65b140ed87f" providerId="ADAL" clId="{91AD4FBC-96A0-4E9D-814F-B9E11DEB460E}" dt="2023-08-06T21:46:26.460" v="4190" actId="6264"/>
          <ac:spMkLst>
            <pc:docMk/>
            <pc:sldMk cId="437173690" sldId="300"/>
            <ac:spMk id="5" creationId="{DA0A5A5A-59E7-CA54-98D2-46498811CC2C}"/>
          </ac:spMkLst>
        </pc:spChg>
      </pc:sldChg>
      <pc:sldChg chg="addSp delSp modSp add mod chgLayout">
        <pc:chgData name="Cristian Bravo Roman" userId="ef534742-58a5-4485-8d9f-a65b140ed87f" providerId="ADAL" clId="{91AD4FBC-96A0-4E9D-814F-B9E11DEB460E}" dt="2023-08-06T21:46:31.028" v="4191" actId="6264"/>
        <pc:sldMkLst>
          <pc:docMk/>
          <pc:sldMk cId="2895043932" sldId="301"/>
        </pc:sldMkLst>
        <pc:spChg chg="mod ord">
          <ac:chgData name="Cristian Bravo Roman" userId="ef534742-58a5-4485-8d9f-a65b140ed87f" providerId="ADAL" clId="{91AD4FBC-96A0-4E9D-814F-B9E11DEB460E}" dt="2023-08-06T21:46:31.028" v="4191" actId="6264"/>
          <ac:spMkLst>
            <pc:docMk/>
            <pc:sldMk cId="2895043932" sldId="301"/>
            <ac:spMk id="2" creationId="{BA841326-5C0C-6B9C-8447-00F096C5A6FA}"/>
          </ac:spMkLst>
        </pc:spChg>
        <pc:spChg chg="add del mod">
          <ac:chgData name="Cristian Bravo Roman" userId="ef534742-58a5-4485-8d9f-a65b140ed87f" providerId="ADAL" clId="{91AD4FBC-96A0-4E9D-814F-B9E11DEB460E}" dt="2023-08-06T21:46:31.028" v="4191" actId="6264"/>
          <ac:spMkLst>
            <pc:docMk/>
            <pc:sldMk cId="2895043932" sldId="301"/>
            <ac:spMk id="3" creationId="{A307F83F-DAA7-5BA1-F2BF-55872A18CDCB}"/>
          </ac:spMkLst>
        </pc:spChg>
        <pc:spChg chg="add del mod">
          <ac:chgData name="Cristian Bravo Roman" userId="ef534742-58a5-4485-8d9f-a65b140ed87f" providerId="ADAL" clId="{91AD4FBC-96A0-4E9D-814F-B9E11DEB460E}" dt="2023-08-06T21:46:31.028" v="4191" actId="6264"/>
          <ac:spMkLst>
            <pc:docMk/>
            <pc:sldMk cId="2895043932" sldId="301"/>
            <ac:spMk id="4" creationId="{B3C3E886-CB4D-96D9-3D7D-E81FD3901269}"/>
          </ac:spMkLst>
        </pc:spChg>
        <pc:picChg chg="mod ord">
          <ac:chgData name="Cristian Bravo Roman" userId="ef534742-58a5-4485-8d9f-a65b140ed87f" providerId="ADAL" clId="{91AD4FBC-96A0-4E9D-814F-B9E11DEB460E}" dt="2023-08-06T21:46:31.028" v="4191" actId="6264"/>
          <ac:picMkLst>
            <pc:docMk/>
            <pc:sldMk cId="2895043932" sldId="301"/>
            <ac:picMk id="5" creationId="{9B156146-640D-D8A8-D4B7-7676E9A7149F}"/>
          </ac:picMkLst>
        </pc:picChg>
      </pc:sldChg>
      <pc:sldChg chg="addSp delSp modSp add del mod chgLayout">
        <pc:chgData name="Cristian Bravo Roman" userId="ef534742-58a5-4485-8d9f-a65b140ed87f" providerId="ADAL" clId="{91AD4FBC-96A0-4E9D-814F-B9E11DEB460E}" dt="2023-08-06T21:50:02.491" v="4271" actId="47"/>
        <pc:sldMkLst>
          <pc:docMk/>
          <pc:sldMk cId="401329155" sldId="302"/>
        </pc:sldMkLst>
        <pc:spChg chg="mod ord">
          <ac:chgData name="Cristian Bravo Roman" userId="ef534742-58a5-4485-8d9f-a65b140ed87f" providerId="ADAL" clId="{91AD4FBC-96A0-4E9D-814F-B9E11DEB460E}" dt="2023-08-06T21:46:42.491" v="4194" actId="6264"/>
          <ac:spMkLst>
            <pc:docMk/>
            <pc:sldMk cId="401329155" sldId="302"/>
            <ac:spMk id="2" creationId="{8FE444EC-DEFB-C6EC-B996-CD39581D9116}"/>
          </ac:spMkLst>
        </pc:spChg>
        <pc:spChg chg="mod ord">
          <ac:chgData name="Cristian Bravo Roman" userId="ef534742-58a5-4485-8d9f-a65b140ed87f" providerId="ADAL" clId="{91AD4FBC-96A0-4E9D-814F-B9E11DEB460E}" dt="2023-08-06T21:46:42.523" v="4195" actId="27636"/>
          <ac:spMkLst>
            <pc:docMk/>
            <pc:sldMk cId="401329155" sldId="302"/>
            <ac:spMk id="3" creationId="{5D01C059-8E72-485C-7B90-3ECBA4B407B6}"/>
          </ac:spMkLst>
        </pc:spChg>
        <pc:spChg chg="add del mod">
          <ac:chgData name="Cristian Bravo Roman" userId="ef534742-58a5-4485-8d9f-a65b140ed87f" providerId="ADAL" clId="{91AD4FBC-96A0-4E9D-814F-B9E11DEB460E}" dt="2023-08-06T21:46:42.491" v="4194" actId="6264"/>
          <ac:spMkLst>
            <pc:docMk/>
            <pc:sldMk cId="401329155" sldId="302"/>
            <ac:spMk id="4" creationId="{03C7D84A-6E62-A860-12D1-A17BD946D3C9}"/>
          </ac:spMkLst>
        </pc:spChg>
        <pc:spChg chg="add del mod">
          <ac:chgData name="Cristian Bravo Roman" userId="ef534742-58a5-4485-8d9f-a65b140ed87f" providerId="ADAL" clId="{91AD4FBC-96A0-4E9D-814F-B9E11DEB460E}" dt="2023-08-06T21:46:42.491" v="4194" actId="6264"/>
          <ac:spMkLst>
            <pc:docMk/>
            <pc:sldMk cId="401329155" sldId="302"/>
            <ac:spMk id="5" creationId="{1736125E-6FD1-A841-C8F1-EA8602E8D0AE}"/>
          </ac:spMkLst>
        </pc:spChg>
      </pc:sldChg>
      <pc:sldChg chg="addSp delSp modSp add mod chgLayout">
        <pc:chgData name="Cristian Bravo Roman" userId="ef534742-58a5-4485-8d9f-a65b140ed87f" providerId="ADAL" clId="{91AD4FBC-96A0-4E9D-814F-B9E11DEB460E}" dt="2023-08-06T21:54:20.337" v="4440" actId="20577"/>
        <pc:sldMkLst>
          <pc:docMk/>
          <pc:sldMk cId="894632314" sldId="303"/>
        </pc:sldMkLst>
        <pc:spChg chg="mod ord">
          <ac:chgData name="Cristian Bravo Roman" userId="ef534742-58a5-4485-8d9f-a65b140ed87f" providerId="ADAL" clId="{91AD4FBC-96A0-4E9D-814F-B9E11DEB460E}" dt="2023-08-06T21:53:36.351" v="4323" actId="20577"/>
          <ac:spMkLst>
            <pc:docMk/>
            <pc:sldMk cId="894632314" sldId="303"/>
            <ac:spMk id="2" creationId="{8FE444EC-DEFB-C6EC-B996-CD39581D9116}"/>
          </ac:spMkLst>
        </pc:spChg>
        <pc:spChg chg="mod ord">
          <ac:chgData name="Cristian Bravo Roman" userId="ef534742-58a5-4485-8d9f-a65b140ed87f" providerId="ADAL" clId="{91AD4FBC-96A0-4E9D-814F-B9E11DEB460E}" dt="2023-08-06T21:54:20.337" v="4440" actId="20577"/>
          <ac:spMkLst>
            <pc:docMk/>
            <pc:sldMk cId="894632314" sldId="303"/>
            <ac:spMk id="3" creationId="{5D01C059-8E72-485C-7B90-3ECBA4B407B6}"/>
          </ac:spMkLst>
        </pc:spChg>
        <pc:spChg chg="add del mod">
          <ac:chgData name="Cristian Bravo Roman" userId="ef534742-58a5-4485-8d9f-a65b140ed87f" providerId="ADAL" clId="{91AD4FBC-96A0-4E9D-814F-B9E11DEB460E}" dt="2023-08-06T21:47:10.216" v="4200" actId="6264"/>
          <ac:spMkLst>
            <pc:docMk/>
            <pc:sldMk cId="894632314" sldId="303"/>
            <ac:spMk id="4" creationId="{04F5A37A-D929-CF84-A6E4-4B68C1B205E9}"/>
          </ac:spMkLst>
        </pc:spChg>
        <pc:spChg chg="add del mod">
          <ac:chgData name="Cristian Bravo Roman" userId="ef534742-58a5-4485-8d9f-a65b140ed87f" providerId="ADAL" clId="{91AD4FBC-96A0-4E9D-814F-B9E11DEB460E}" dt="2023-08-06T21:47:10.216" v="4200" actId="6264"/>
          <ac:spMkLst>
            <pc:docMk/>
            <pc:sldMk cId="894632314" sldId="303"/>
            <ac:spMk id="5" creationId="{04AD85CB-BBE7-6CB5-A24C-61276D27BBAC}"/>
          </ac:spMkLst>
        </pc:spChg>
      </pc:sldChg>
      <pc:sldChg chg="addSp delSp modSp add mod setBg chgLayout">
        <pc:chgData name="Cristian Bravo Roman" userId="ef534742-58a5-4485-8d9f-a65b140ed87f" providerId="ADAL" clId="{91AD4FBC-96A0-4E9D-814F-B9E11DEB460E}" dt="2023-08-06T21:49:12.520" v="4258" actId="20577"/>
        <pc:sldMkLst>
          <pc:docMk/>
          <pc:sldMk cId="2408159938" sldId="304"/>
        </pc:sldMkLst>
        <pc:spChg chg="mod ord">
          <ac:chgData name="Cristian Bravo Roman" userId="ef534742-58a5-4485-8d9f-a65b140ed87f" providerId="ADAL" clId="{91AD4FBC-96A0-4E9D-814F-B9E11DEB460E}" dt="2023-08-06T21:48:44.957" v="4243" actId="26606"/>
          <ac:spMkLst>
            <pc:docMk/>
            <pc:sldMk cId="2408159938" sldId="304"/>
            <ac:spMk id="2" creationId="{8FE444EC-DEFB-C6EC-B996-CD39581D9116}"/>
          </ac:spMkLst>
        </pc:spChg>
        <pc:spChg chg="add del mod ord">
          <ac:chgData name="Cristian Bravo Roman" userId="ef534742-58a5-4485-8d9f-a65b140ed87f" providerId="ADAL" clId="{91AD4FBC-96A0-4E9D-814F-B9E11DEB460E}" dt="2023-08-06T21:48:44.957" v="4243" actId="26606"/>
          <ac:spMkLst>
            <pc:docMk/>
            <pc:sldMk cId="2408159938" sldId="304"/>
            <ac:spMk id="3" creationId="{5D01C059-8E72-485C-7B90-3ECBA4B407B6}"/>
          </ac:spMkLst>
        </pc:spChg>
        <pc:spChg chg="add del mod">
          <ac:chgData name="Cristian Bravo Roman" userId="ef534742-58a5-4485-8d9f-a65b140ed87f" providerId="ADAL" clId="{91AD4FBC-96A0-4E9D-814F-B9E11DEB460E}" dt="2023-08-06T21:47:10.216" v="4200" actId="6264"/>
          <ac:spMkLst>
            <pc:docMk/>
            <pc:sldMk cId="2408159938" sldId="304"/>
            <ac:spMk id="4" creationId="{A61CBCF1-6851-0787-0926-FE38FFE205C7}"/>
          </ac:spMkLst>
        </pc:spChg>
        <pc:spChg chg="add del mod">
          <ac:chgData name="Cristian Bravo Roman" userId="ef534742-58a5-4485-8d9f-a65b140ed87f" providerId="ADAL" clId="{91AD4FBC-96A0-4E9D-814F-B9E11DEB460E}" dt="2023-08-06T21:47:10.216" v="4200" actId="6264"/>
          <ac:spMkLst>
            <pc:docMk/>
            <pc:sldMk cId="2408159938" sldId="304"/>
            <ac:spMk id="5" creationId="{C2DA13BA-E28F-31CE-243B-54001C170D2F}"/>
          </ac:spMkLst>
        </pc:spChg>
        <pc:spChg chg="add">
          <ac:chgData name="Cristian Bravo Roman" userId="ef534742-58a5-4485-8d9f-a65b140ed87f" providerId="ADAL" clId="{91AD4FBC-96A0-4E9D-814F-B9E11DEB460E}" dt="2023-08-06T21:48:44.957" v="4243" actId="26606"/>
          <ac:spMkLst>
            <pc:docMk/>
            <pc:sldMk cId="2408159938" sldId="304"/>
            <ac:spMk id="7" creationId="{FB5993E2-C02B-4335-ABA5-D8EC465551E3}"/>
          </ac:spMkLst>
        </pc:spChg>
        <pc:spChg chg="add">
          <ac:chgData name="Cristian Bravo Roman" userId="ef534742-58a5-4485-8d9f-a65b140ed87f" providerId="ADAL" clId="{91AD4FBC-96A0-4E9D-814F-B9E11DEB460E}" dt="2023-08-06T21:48:44.957" v="4243" actId="26606"/>
          <ac:spMkLst>
            <pc:docMk/>
            <pc:sldMk cId="2408159938" sldId="304"/>
            <ac:spMk id="8" creationId="{C0B801A2-5622-4BE8-9AD2-C337A2CD0022}"/>
          </ac:spMkLst>
        </pc:spChg>
        <pc:spChg chg="add del">
          <ac:chgData name="Cristian Bravo Roman" userId="ef534742-58a5-4485-8d9f-a65b140ed87f" providerId="ADAL" clId="{91AD4FBC-96A0-4E9D-814F-B9E11DEB460E}" dt="2023-08-06T21:48:34.983" v="4239" actId="26606"/>
          <ac:spMkLst>
            <pc:docMk/>
            <pc:sldMk cId="2408159938" sldId="304"/>
            <ac:spMk id="9" creationId="{FB5993E2-C02B-4335-ABA5-D8EC465551E3}"/>
          </ac:spMkLst>
        </pc:spChg>
        <pc:spChg chg="add">
          <ac:chgData name="Cristian Bravo Roman" userId="ef534742-58a5-4485-8d9f-a65b140ed87f" providerId="ADAL" clId="{91AD4FBC-96A0-4E9D-814F-B9E11DEB460E}" dt="2023-08-06T21:48:44.957" v="4243" actId="26606"/>
          <ac:spMkLst>
            <pc:docMk/>
            <pc:sldMk cId="2408159938" sldId="304"/>
            <ac:spMk id="10" creationId="{B7AF614F-5BC3-4086-99F5-B87C5847A071}"/>
          </ac:spMkLst>
        </pc:spChg>
        <pc:spChg chg="add del">
          <ac:chgData name="Cristian Bravo Roman" userId="ef534742-58a5-4485-8d9f-a65b140ed87f" providerId="ADAL" clId="{91AD4FBC-96A0-4E9D-814F-B9E11DEB460E}" dt="2023-08-06T21:48:34.983" v="4239" actId="26606"/>
          <ac:spMkLst>
            <pc:docMk/>
            <pc:sldMk cId="2408159938" sldId="304"/>
            <ac:spMk id="11" creationId="{C0B801A2-5622-4BE8-9AD2-C337A2CD0022}"/>
          </ac:spMkLst>
        </pc:spChg>
        <pc:spChg chg="add del">
          <ac:chgData name="Cristian Bravo Roman" userId="ef534742-58a5-4485-8d9f-a65b140ed87f" providerId="ADAL" clId="{91AD4FBC-96A0-4E9D-814F-B9E11DEB460E}" dt="2023-08-06T21:48:34.983" v="4239" actId="26606"/>
          <ac:spMkLst>
            <pc:docMk/>
            <pc:sldMk cId="2408159938" sldId="304"/>
            <ac:spMk id="13" creationId="{B7AF614F-5BC3-4086-99F5-B87C5847A071}"/>
          </ac:spMkLst>
        </pc:spChg>
        <pc:graphicFrameChg chg="add del mod">
          <ac:chgData name="Cristian Bravo Roman" userId="ef534742-58a5-4485-8d9f-a65b140ed87f" providerId="ADAL" clId="{91AD4FBC-96A0-4E9D-814F-B9E11DEB460E}" dt="2023-08-06T21:48:34.983" v="4239" actId="26606"/>
          <ac:graphicFrameMkLst>
            <pc:docMk/>
            <pc:sldMk cId="2408159938" sldId="304"/>
            <ac:graphicFrameMk id="6" creationId="{10C0A196-1AD5-DC1A-F726-662ACD6E6D7A}"/>
          </ac:graphicFrameMkLst>
        </pc:graphicFrameChg>
        <pc:graphicFrameChg chg="add mod">
          <ac:chgData name="Cristian Bravo Roman" userId="ef534742-58a5-4485-8d9f-a65b140ed87f" providerId="ADAL" clId="{91AD4FBC-96A0-4E9D-814F-B9E11DEB460E}" dt="2023-08-06T21:49:12.520" v="4258" actId="20577"/>
          <ac:graphicFrameMkLst>
            <pc:docMk/>
            <pc:sldMk cId="2408159938" sldId="304"/>
            <ac:graphicFrameMk id="12" creationId="{D9A9D21B-5E7B-8F32-E3B5-2CC9284D62A8}"/>
          </ac:graphicFrameMkLst>
        </pc:graphicFrameChg>
      </pc:sldChg>
      <pc:sldChg chg="addSp delSp modSp add mod chgLayout">
        <pc:chgData name="Cristian Bravo Roman" userId="ef534742-58a5-4485-8d9f-a65b140ed87f" providerId="ADAL" clId="{91AD4FBC-96A0-4E9D-814F-B9E11DEB460E}" dt="2023-08-06T21:49:45.264" v="4268" actId="20577"/>
        <pc:sldMkLst>
          <pc:docMk/>
          <pc:sldMk cId="1908605606" sldId="306"/>
        </pc:sldMkLst>
        <pc:spChg chg="mod ord">
          <ac:chgData name="Cristian Bravo Roman" userId="ef534742-58a5-4485-8d9f-a65b140ed87f" providerId="ADAL" clId="{91AD4FBC-96A0-4E9D-814F-B9E11DEB460E}" dt="2023-08-06T21:49:29.805" v="4260" actId="20577"/>
          <ac:spMkLst>
            <pc:docMk/>
            <pc:sldMk cId="1908605606" sldId="306"/>
            <ac:spMk id="2" creationId="{8FE444EC-DEFB-C6EC-B996-CD39581D9116}"/>
          </ac:spMkLst>
        </pc:spChg>
        <pc:spChg chg="mod ord">
          <ac:chgData name="Cristian Bravo Roman" userId="ef534742-58a5-4485-8d9f-a65b140ed87f" providerId="ADAL" clId="{91AD4FBC-96A0-4E9D-814F-B9E11DEB460E}" dt="2023-08-06T21:49:45.264" v="4268" actId="20577"/>
          <ac:spMkLst>
            <pc:docMk/>
            <pc:sldMk cId="1908605606" sldId="306"/>
            <ac:spMk id="3" creationId="{5D01C059-8E72-485C-7B90-3ECBA4B407B6}"/>
          </ac:spMkLst>
        </pc:spChg>
        <pc:spChg chg="add del mod">
          <ac:chgData name="Cristian Bravo Roman" userId="ef534742-58a5-4485-8d9f-a65b140ed87f" providerId="ADAL" clId="{91AD4FBC-96A0-4E9D-814F-B9E11DEB460E}" dt="2023-08-06T21:47:10.216" v="4200" actId="6264"/>
          <ac:spMkLst>
            <pc:docMk/>
            <pc:sldMk cId="1908605606" sldId="306"/>
            <ac:spMk id="4" creationId="{37FAA3D5-D85F-C390-5C90-B268CA3C524A}"/>
          </ac:spMkLst>
        </pc:spChg>
        <pc:spChg chg="add del mod">
          <ac:chgData name="Cristian Bravo Roman" userId="ef534742-58a5-4485-8d9f-a65b140ed87f" providerId="ADAL" clId="{91AD4FBC-96A0-4E9D-814F-B9E11DEB460E}" dt="2023-08-06T21:47:10.216" v="4200" actId="6264"/>
          <ac:spMkLst>
            <pc:docMk/>
            <pc:sldMk cId="1908605606" sldId="306"/>
            <ac:spMk id="5" creationId="{1273CDF7-A632-0B27-2342-DF4F06985D01}"/>
          </ac:spMkLst>
        </pc:spChg>
        <pc:spChg chg="add del mod">
          <ac:chgData name="Cristian Bravo Roman" userId="ef534742-58a5-4485-8d9f-a65b140ed87f" providerId="ADAL" clId="{91AD4FBC-96A0-4E9D-814F-B9E11DEB460E}" dt="2023-08-06T21:49:27.985" v="4259" actId="6264"/>
          <ac:spMkLst>
            <pc:docMk/>
            <pc:sldMk cId="1908605606" sldId="306"/>
            <ac:spMk id="6" creationId="{8208B78A-4615-85A1-17B0-A3FF3AC5060D}"/>
          </ac:spMkLst>
        </pc:spChg>
        <pc:spChg chg="add del mod">
          <ac:chgData name="Cristian Bravo Roman" userId="ef534742-58a5-4485-8d9f-a65b140ed87f" providerId="ADAL" clId="{91AD4FBC-96A0-4E9D-814F-B9E11DEB460E}" dt="2023-08-06T21:49:27.985" v="4259" actId="6264"/>
          <ac:spMkLst>
            <pc:docMk/>
            <pc:sldMk cId="1908605606" sldId="306"/>
            <ac:spMk id="7" creationId="{327678FB-E05B-02BE-C4D5-764F8C8DAAEE}"/>
          </ac:spMkLst>
        </pc:spChg>
      </pc:sldChg>
      <pc:sldChg chg="addSp delSp modSp add mod chgLayout">
        <pc:chgData name="Cristian Bravo Roman" userId="ef534742-58a5-4485-8d9f-a65b140ed87f" providerId="ADAL" clId="{91AD4FBC-96A0-4E9D-814F-B9E11DEB460E}" dt="2023-08-30T16:53:26.067" v="5245" actId="1076"/>
        <pc:sldMkLst>
          <pc:docMk/>
          <pc:sldMk cId="3729057929" sldId="307"/>
        </pc:sldMkLst>
        <pc:spChg chg="mod ord">
          <ac:chgData name="Cristian Bravo Roman" userId="ef534742-58a5-4485-8d9f-a65b140ed87f" providerId="ADAL" clId="{91AD4FBC-96A0-4E9D-814F-B9E11DEB460E}" dt="2023-08-06T21:47:10.216" v="4200" actId="6264"/>
          <ac:spMkLst>
            <pc:docMk/>
            <pc:sldMk cId="3729057929" sldId="307"/>
            <ac:spMk id="2" creationId="{F6CF2074-8DBC-E9F4-F9AA-899507EC5B97}"/>
          </ac:spMkLst>
        </pc:spChg>
        <pc:spChg chg="add del mod">
          <ac:chgData name="Cristian Bravo Roman" userId="ef534742-58a5-4485-8d9f-a65b140ed87f" providerId="ADAL" clId="{91AD4FBC-96A0-4E9D-814F-B9E11DEB460E}" dt="2023-08-06T21:47:10.216" v="4200" actId="6264"/>
          <ac:spMkLst>
            <pc:docMk/>
            <pc:sldMk cId="3729057929" sldId="307"/>
            <ac:spMk id="3" creationId="{571EC8CE-173F-AB0D-D57C-43BB949DAE38}"/>
          </ac:spMkLst>
        </pc:spChg>
        <pc:spChg chg="add del mod">
          <ac:chgData name="Cristian Bravo Roman" userId="ef534742-58a5-4485-8d9f-a65b140ed87f" providerId="ADAL" clId="{91AD4FBC-96A0-4E9D-814F-B9E11DEB460E}" dt="2023-08-06T21:47:10.216" v="4200" actId="6264"/>
          <ac:spMkLst>
            <pc:docMk/>
            <pc:sldMk cId="3729057929" sldId="307"/>
            <ac:spMk id="4" creationId="{0F088ECC-0D3C-4ECB-E0CC-45047FD1E6A7}"/>
          </ac:spMkLst>
        </pc:spChg>
        <pc:picChg chg="mod">
          <ac:chgData name="Cristian Bravo Roman" userId="ef534742-58a5-4485-8d9f-a65b140ed87f" providerId="ADAL" clId="{91AD4FBC-96A0-4E9D-814F-B9E11DEB460E}" dt="2023-08-06T22:42:39.787" v="4890" actId="1076"/>
          <ac:picMkLst>
            <pc:docMk/>
            <pc:sldMk cId="3729057929" sldId="307"/>
            <ac:picMk id="5" creationId="{0951D89E-5427-86AA-BE3A-4A86E30EF523}"/>
          </ac:picMkLst>
        </pc:picChg>
        <pc:picChg chg="mod ord">
          <ac:chgData name="Cristian Bravo Roman" userId="ef534742-58a5-4485-8d9f-a65b140ed87f" providerId="ADAL" clId="{91AD4FBC-96A0-4E9D-814F-B9E11DEB460E}" dt="2023-08-30T16:53:26.067" v="5245" actId="1076"/>
          <ac:picMkLst>
            <pc:docMk/>
            <pc:sldMk cId="3729057929" sldId="307"/>
            <ac:picMk id="7" creationId="{E56ED8EC-180E-BE4A-BAFB-5C461D63FFE0}"/>
          </ac:picMkLst>
        </pc:picChg>
        <pc:picChg chg="mod">
          <ac:chgData name="Cristian Bravo Roman" userId="ef534742-58a5-4485-8d9f-a65b140ed87f" providerId="ADAL" clId="{91AD4FBC-96A0-4E9D-814F-B9E11DEB460E}" dt="2023-08-06T22:42:37.364" v="4889" actId="1076"/>
          <ac:picMkLst>
            <pc:docMk/>
            <pc:sldMk cId="3729057929" sldId="307"/>
            <ac:picMk id="9" creationId="{EABEB29B-2669-C424-A2B1-0B12EB60CC0C}"/>
          </ac:picMkLst>
        </pc:picChg>
        <pc:picChg chg="mod">
          <ac:chgData name="Cristian Bravo Roman" userId="ef534742-58a5-4485-8d9f-a65b140ed87f" providerId="ADAL" clId="{91AD4FBC-96A0-4E9D-814F-B9E11DEB460E}" dt="2023-08-06T22:42:35.423" v="4888" actId="1076"/>
          <ac:picMkLst>
            <pc:docMk/>
            <pc:sldMk cId="3729057929" sldId="307"/>
            <ac:picMk id="11" creationId="{988C30BD-3A2A-4651-F848-150884F8D699}"/>
          </ac:picMkLst>
        </pc:picChg>
      </pc:sldChg>
      <pc:sldChg chg="addSp delSp modSp add mod chgLayout">
        <pc:chgData name="Cristian Bravo Roman" userId="ef534742-58a5-4485-8d9f-a65b140ed87f" providerId="ADAL" clId="{91AD4FBC-96A0-4E9D-814F-B9E11DEB460E}" dt="2023-08-06T21:50:21.878" v="4273" actId="6264"/>
        <pc:sldMkLst>
          <pc:docMk/>
          <pc:sldMk cId="835870665" sldId="312"/>
        </pc:sldMkLst>
        <pc:spChg chg="mod ord">
          <ac:chgData name="Cristian Bravo Roman" userId="ef534742-58a5-4485-8d9f-a65b140ed87f" providerId="ADAL" clId="{91AD4FBC-96A0-4E9D-814F-B9E11DEB460E}" dt="2023-08-06T21:50:21.878" v="4273" actId="6264"/>
          <ac:spMkLst>
            <pc:docMk/>
            <pc:sldMk cId="835870665" sldId="312"/>
            <ac:spMk id="2" creationId="{F6CF2074-8DBC-E9F4-F9AA-899507EC5B97}"/>
          </ac:spMkLst>
        </pc:spChg>
        <pc:spChg chg="add del mod">
          <ac:chgData name="Cristian Bravo Roman" userId="ef534742-58a5-4485-8d9f-a65b140ed87f" providerId="ADAL" clId="{91AD4FBC-96A0-4E9D-814F-B9E11DEB460E}" dt="2023-08-06T21:50:21.878" v="4273" actId="6264"/>
          <ac:spMkLst>
            <pc:docMk/>
            <pc:sldMk cId="835870665" sldId="312"/>
            <ac:spMk id="3" creationId="{735D55BF-0E8F-32B4-116E-23A93AB1A391}"/>
          </ac:spMkLst>
        </pc:spChg>
        <pc:spChg chg="add del mod">
          <ac:chgData name="Cristian Bravo Roman" userId="ef534742-58a5-4485-8d9f-a65b140ed87f" providerId="ADAL" clId="{91AD4FBC-96A0-4E9D-814F-B9E11DEB460E}" dt="2023-08-06T21:50:21.878" v="4273" actId="6264"/>
          <ac:spMkLst>
            <pc:docMk/>
            <pc:sldMk cId="835870665" sldId="312"/>
            <ac:spMk id="4" creationId="{BE2A67F5-DBDD-A2D7-71CB-CE8504E83375}"/>
          </ac:spMkLst>
        </pc:spChg>
        <pc:picChg chg="mod ord">
          <ac:chgData name="Cristian Bravo Roman" userId="ef534742-58a5-4485-8d9f-a65b140ed87f" providerId="ADAL" clId="{91AD4FBC-96A0-4E9D-814F-B9E11DEB460E}" dt="2023-08-06T21:50:21.878" v="4273" actId="6264"/>
          <ac:picMkLst>
            <pc:docMk/>
            <pc:sldMk cId="835870665" sldId="312"/>
            <ac:picMk id="5" creationId="{FA34DCE7-B3C5-BEE8-E7B6-706BB618E88C}"/>
          </ac:picMkLst>
        </pc:picChg>
      </pc:sldChg>
      <pc:sldChg chg="addSp delSp modSp add mod chgLayout">
        <pc:chgData name="Cristian Bravo Roman" userId="ef534742-58a5-4485-8d9f-a65b140ed87f" providerId="ADAL" clId="{91AD4FBC-96A0-4E9D-814F-B9E11DEB460E}" dt="2023-08-30T16:54:52.237" v="5252" actId="1038"/>
        <pc:sldMkLst>
          <pc:docMk/>
          <pc:sldMk cId="1475062182" sldId="314"/>
        </pc:sldMkLst>
        <pc:spChg chg="add mod ord">
          <ac:chgData name="Cristian Bravo Roman" userId="ef534742-58a5-4485-8d9f-a65b140ed87f" providerId="ADAL" clId="{91AD4FBC-96A0-4E9D-814F-B9E11DEB460E}" dt="2023-08-06T21:50:59.348" v="4277"/>
          <ac:spMkLst>
            <pc:docMk/>
            <pc:sldMk cId="1475062182" sldId="314"/>
            <ac:spMk id="2" creationId="{30EE3B1D-D9B0-52FA-38A1-B045D032E480}"/>
          </ac:spMkLst>
        </pc:spChg>
        <pc:spChg chg="del mod">
          <ac:chgData name="Cristian Bravo Roman" userId="ef534742-58a5-4485-8d9f-a65b140ed87f" providerId="ADAL" clId="{91AD4FBC-96A0-4E9D-814F-B9E11DEB460E}" dt="2023-08-06T21:51:13.455" v="4279" actId="478"/>
          <ac:spMkLst>
            <pc:docMk/>
            <pc:sldMk cId="1475062182" sldId="314"/>
            <ac:spMk id="4" creationId="{00000000-0000-0000-0000-000000000000}"/>
          </ac:spMkLst>
        </pc:spChg>
        <pc:spChg chg="mod">
          <ac:chgData name="Cristian Bravo Roman" userId="ef534742-58a5-4485-8d9f-a65b140ed87f" providerId="ADAL" clId="{91AD4FBC-96A0-4E9D-814F-B9E11DEB460E}" dt="2023-08-06T21:51:27.295" v="4283" actId="1076"/>
          <ac:spMkLst>
            <pc:docMk/>
            <pc:sldMk cId="1475062182" sldId="314"/>
            <ac:spMk id="5" creationId="{42BBA256-7D50-3A31-1F71-574645A665A7}"/>
          </ac:spMkLst>
        </pc:spChg>
        <pc:spChg chg="del mod">
          <ac:chgData name="Cristian Bravo Roman" userId="ef534742-58a5-4485-8d9f-a65b140ed87f" providerId="ADAL" clId="{91AD4FBC-96A0-4E9D-814F-B9E11DEB460E}" dt="2023-08-06T21:51:29.325" v="4285" actId="478"/>
          <ac:spMkLst>
            <pc:docMk/>
            <pc:sldMk cId="1475062182" sldId="314"/>
            <ac:spMk id="6" creationId="{00000000-0000-0000-0000-000000000000}"/>
          </ac:spMkLst>
        </pc:spChg>
        <pc:spChg chg="mod">
          <ac:chgData name="Cristian Bravo Roman" userId="ef534742-58a5-4485-8d9f-a65b140ed87f" providerId="ADAL" clId="{91AD4FBC-96A0-4E9D-814F-B9E11DEB460E}" dt="2023-08-06T21:51:27.295" v="4283" actId="1076"/>
          <ac:spMkLst>
            <pc:docMk/>
            <pc:sldMk cId="1475062182" sldId="314"/>
            <ac:spMk id="7" creationId="{7F2FC085-F44D-B1E5-4D56-FC7F7046B1D8}"/>
          </ac:spMkLst>
        </pc:spChg>
        <pc:spChg chg="add del mod ord">
          <ac:chgData name="Cristian Bravo Roman" userId="ef534742-58a5-4485-8d9f-a65b140ed87f" providerId="ADAL" clId="{91AD4FBC-96A0-4E9D-814F-B9E11DEB460E}" dt="2023-08-06T21:51:39.446" v="4286" actId="26606"/>
          <ac:spMkLst>
            <pc:docMk/>
            <pc:sldMk cId="1475062182" sldId="314"/>
            <ac:spMk id="8" creationId="{418043F3-34A0-992E-E017-66127AAF8DDE}"/>
          </ac:spMkLst>
        </pc:spChg>
        <pc:spChg chg="mod">
          <ac:chgData name="Cristian Bravo Roman" userId="ef534742-58a5-4485-8d9f-a65b140ed87f" providerId="ADAL" clId="{91AD4FBC-96A0-4E9D-814F-B9E11DEB460E}" dt="2023-08-06T22:42:56.932" v="4891" actId="14100"/>
          <ac:spMkLst>
            <pc:docMk/>
            <pc:sldMk cId="1475062182" sldId="314"/>
            <ac:spMk id="10" creationId="{F9C56663-326C-DFE8-C1D8-1CC698106FA7}"/>
          </ac:spMkLst>
        </pc:spChg>
        <pc:graphicFrameChg chg="add">
          <ac:chgData name="Cristian Bravo Roman" userId="ef534742-58a5-4485-8d9f-a65b140ed87f" providerId="ADAL" clId="{91AD4FBC-96A0-4E9D-814F-B9E11DEB460E}" dt="2023-08-06T21:51:39.446" v="4286" actId="26606"/>
          <ac:graphicFrameMkLst>
            <pc:docMk/>
            <pc:sldMk cId="1475062182" sldId="314"/>
            <ac:graphicFrameMk id="12" creationId="{59C577F3-41EF-D436-ACA2-1C5DFAD47874}"/>
          </ac:graphicFrameMkLst>
        </pc:graphicFrameChg>
        <pc:picChg chg="mod">
          <ac:chgData name="Cristian Bravo Roman" userId="ef534742-58a5-4485-8d9f-a65b140ed87f" providerId="ADAL" clId="{91AD4FBC-96A0-4E9D-814F-B9E11DEB460E}" dt="2023-08-30T16:54:35.645" v="5247" actId="1076"/>
          <ac:picMkLst>
            <pc:docMk/>
            <pc:sldMk cId="1475062182" sldId="314"/>
            <ac:picMk id="3" creationId="{EBE9EABD-1389-AB74-E0D8-BE8E4CB7A97E}"/>
          </ac:picMkLst>
        </pc:picChg>
        <pc:picChg chg="mod">
          <ac:chgData name="Cristian Bravo Roman" userId="ef534742-58a5-4485-8d9f-a65b140ed87f" providerId="ADAL" clId="{91AD4FBC-96A0-4E9D-814F-B9E11DEB460E}" dt="2023-08-30T16:54:52.237" v="5252" actId="1038"/>
          <ac:picMkLst>
            <pc:docMk/>
            <pc:sldMk cId="1475062182" sldId="314"/>
            <ac:picMk id="9" creationId="{A47D0C1F-AE46-061D-44BA-34D6F488872E}"/>
          </ac:picMkLst>
        </pc:picChg>
      </pc:sldChg>
      <pc:sldChg chg="add">
        <pc:chgData name="Cristian Bravo Roman" userId="ef534742-58a5-4485-8d9f-a65b140ed87f" providerId="ADAL" clId="{91AD4FBC-96A0-4E9D-814F-B9E11DEB460E}" dt="2023-08-06T21:44:21.937" v="4175"/>
        <pc:sldMkLst>
          <pc:docMk/>
          <pc:sldMk cId="2313336886" sldId="325"/>
        </pc:sldMkLst>
      </pc:sldChg>
      <pc:sldChg chg="add">
        <pc:chgData name="Cristian Bravo Roman" userId="ef534742-58a5-4485-8d9f-a65b140ed87f" providerId="ADAL" clId="{91AD4FBC-96A0-4E9D-814F-B9E11DEB460E}" dt="2023-08-06T21:44:21.937" v="4175"/>
        <pc:sldMkLst>
          <pc:docMk/>
          <pc:sldMk cId="310836085" sldId="328"/>
        </pc:sldMkLst>
      </pc:sldChg>
      <pc:sldChg chg="modSp add mod">
        <pc:chgData name="Cristian Bravo Roman" userId="ef534742-58a5-4485-8d9f-a65b140ed87f" providerId="ADAL" clId="{91AD4FBC-96A0-4E9D-814F-B9E11DEB460E}" dt="2023-08-06T21:43:59.337" v="4174" actId="20577"/>
        <pc:sldMkLst>
          <pc:docMk/>
          <pc:sldMk cId="3157491971" sldId="332"/>
        </pc:sldMkLst>
        <pc:spChg chg="mod">
          <ac:chgData name="Cristian Bravo Roman" userId="ef534742-58a5-4485-8d9f-a65b140ed87f" providerId="ADAL" clId="{91AD4FBC-96A0-4E9D-814F-B9E11DEB460E}" dt="2023-08-06T21:43:59.337" v="4174" actId="20577"/>
          <ac:spMkLst>
            <pc:docMk/>
            <pc:sldMk cId="3157491971" sldId="332"/>
            <ac:spMk id="4" creationId="{5983DDB1-3BF4-4126-8F8F-CB7663C235DF}"/>
          </ac:spMkLst>
        </pc:spChg>
      </pc:sldChg>
      <pc:sldChg chg="add">
        <pc:chgData name="Cristian Bravo Roman" userId="ef534742-58a5-4485-8d9f-a65b140ed87f" providerId="ADAL" clId="{91AD4FBC-96A0-4E9D-814F-B9E11DEB460E}" dt="2023-08-06T21:44:21.937" v="4175"/>
        <pc:sldMkLst>
          <pc:docMk/>
          <pc:sldMk cId="2301883552" sldId="335"/>
        </pc:sldMkLst>
      </pc:sldChg>
      <pc:sldChg chg="add">
        <pc:chgData name="Cristian Bravo Roman" userId="ef534742-58a5-4485-8d9f-a65b140ed87f" providerId="ADAL" clId="{91AD4FBC-96A0-4E9D-814F-B9E11DEB460E}" dt="2023-08-06T21:45:33.605" v="4183"/>
        <pc:sldMkLst>
          <pc:docMk/>
          <pc:sldMk cId="2380982175" sldId="336"/>
        </pc:sldMkLst>
      </pc:sldChg>
      <pc:sldChg chg="add">
        <pc:chgData name="Cristian Bravo Roman" userId="ef534742-58a5-4485-8d9f-a65b140ed87f" providerId="ADAL" clId="{91AD4FBC-96A0-4E9D-814F-B9E11DEB460E}" dt="2023-08-06T21:45:21.913" v="4182"/>
        <pc:sldMkLst>
          <pc:docMk/>
          <pc:sldMk cId="311092897" sldId="337"/>
        </pc:sldMkLst>
      </pc:sldChg>
      <pc:sldChg chg="modSp add mod">
        <pc:chgData name="Cristian Bravo Roman" userId="ef534742-58a5-4485-8d9f-a65b140ed87f" providerId="ADAL" clId="{91AD4FBC-96A0-4E9D-814F-B9E11DEB460E}" dt="2023-08-06T22:45:08.306" v="4898" actId="403"/>
        <pc:sldMkLst>
          <pc:docMk/>
          <pc:sldMk cId="1914260714" sldId="341"/>
        </pc:sldMkLst>
        <pc:spChg chg="mod">
          <ac:chgData name="Cristian Bravo Roman" userId="ef534742-58a5-4485-8d9f-a65b140ed87f" providerId="ADAL" clId="{91AD4FBC-96A0-4E9D-814F-B9E11DEB460E}" dt="2023-08-06T21:44:59.565" v="4181" actId="113"/>
          <ac:spMkLst>
            <pc:docMk/>
            <pc:sldMk cId="1914260714" sldId="341"/>
            <ac:spMk id="2" creationId="{C408436A-A993-4872-93F9-B07735269EB4}"/>
          </ac:spMkLst>
        </pc:spChg>
        <pc:spChg chg="mod">
          <ac:chgData name="Cristian Bravo Roman" userId="ef534742-58a5-4485-8d9f-a65b140ed87f" providerId="ADAL" clId="{91AD4FBC-96A0-4E9D-814F-B9E11DEB460E}" dt="2023-08-06T22:45:08.306" v="4898" actId="403"/>
          <ac:spMkLst>
            <pc:docMk/>
            <pc:sldMk cId="1914260714" sldId="341"/>
            <ac:spMk id="7" creationId="{8E584C8D-7D89-353F-3217-67A3B9E5E76A}"/>
          </ac:spMkLst>
        </pc:spChg>
        <pc:spChg chg="mod">
          <ac:chgData name="Cristian Bravo Roman" userId="ef534742-58a5-4485-8d9f-a65b140ed87f" providerId="ADAL" clId="{91AD4FBC-96A0-4E9D-814F-B9E11DEB460E}" dt="2023-08-06T21:44:51.363" v="4177" actId="21"/>
          <ac:spMkLst>
            <pc:docMk/>
            <pc:sldMk cId="1914260714" sldId="341"/>
            <ac:spMk id="10" creationId="{DCA35238-A2C7-451B-B541-12FC245D055E}"/>
          </ac:spMkLst>
        </pc:spChg>
      </pc:sldChg>
      <pc:sldChg chg="del">
        <pc:chgData name="Cristian Bravo Roman" userId="ef534742-58a5-4485-8d9f-a65b140ed87f" providerId="ADAL" clId="{91AD4FBC-96A0-4E9D-814F-B9E11DEB460E}" dt="2023-08-06T22:49:56.350" v="5076" actId="47"/>
        <pc:sldMkLst>
          <pc:docMk/>
          <pc:sldMk cId="3309567416" sldId="532"/>
        </pc:sldMkLst>
      </pc:sldChg>
      <pc:sldChg chg="modSp new mod">
        <pc:chgData name="Cristian Bravo Roman" userId="ef534742-58a5-4485-8d9f-a65b140ed87f" providerId="ADAL" clId="{91AD4FBC-96A0-4E9D-814F-B9E11DEB460E}" dt="2023-08-06T22:49:36.932" v="5075" actId="20577"/>
        <pc:sldMkLst>
          <pc:docMk/>
          <pc:sldMk cId="1462652069" sldId="533"/>
        </pc:sldMkLst>
        <pc:spChg chg="mod">
          <ac:chgData name="Cristian Bravo Roman" userId="ef534742-58a5-4485-8d9f-a65b140ed87f" providerId="ADAL" clId="{91AD4FBC-96A0-4E9D-814F-B9E11DEB460E}" dt="2023-08-06T20:49:03.162" v="131" actId="20577"/>
          <ac:spMkLst>
            <pc:docMk/>
            <pc:sldMk cId="1462652069" sldId="533"/>
            <ac:spMk id="2" creationId="{02929467-B0ED-DF8C-4549-D73DDF6AF585}"/>
          </ac:spMkLst>
        </pc:spChg>
        <pc:spChg chg="mod">
          <ac:chgData name="Cristian Bravo Roman" userId="ef534742-58a5-4485-8d9f-a65b140ed87f" providerId="ADAL" clId="{91AD4FBC-96A0-4E9D-814F-B9E11DEB460E}" dt="2023-08-06T22:49:36.932" v="5075" actId="20577"/>
          <ac:spMkLst>
            <pc:docMk/>
            <pc:sldMk cId="1462652069" sldId="533"/>
            <ac:spMk id="3" creationId="{EC0222DC-DCE6-7E7D-9C03-BE1D14FBE68C}"/>
          </ac:spMkLst>
        </pc:spChg>
      </pc:sldChg>
      <pc:sldChg chg="modSp new mod">
        <pc:chgData name="Cristian Bravo Roman" userId="ef534742-58a5-4485-8d9f-a65b140ed87f" providerId="ADAL" clId="{91AD4FBC-96A0-4E9D-814F-B9E11DEB460E}" dt="2023-08-07T15:43:53.809" v="5170" actId="20577"/>
        <pc:sldMkLst>
          <pc:docMk/>
          <pc:sldMk cId="1612707607" sldId="534"/>
        </pc:sldMkLst>
        <pc:spChg chg="mod">
          <ac:chgData name="Cristian Bravo Roman" userId="ef534742-58a5-4485-8d9f-a65b140ed87f" providerId="ADAL" clId="{91AD4FBC-96A0-4E9D-814F-B9E11DEB460E}" dt="2023-08-06T21:55:04.215" v="4468" actId="20577"/>
          <ac:spMkLst>
            <pc:docMk/>
            <pc:sldMk cId="1612707607" sldId="534"/>
            <ac:spMk id="2" creationId="{91B44AE0-FA94-C58D-883A-D43B2C682B15}"/>
          </ac:spMkLst>
        </pc:spChg>
        <pc:spChg chg="mod">
          <ac:chgData name="Cristian Bravo Roman" userId="ef534742-58a5-4485-8d9f-a65b140ed87f" providerId="ADAL" clId="{91AD4FBC-96A0-4E9D-814F-B9E11DEB460E}" dt="2023-08-07T15:43:53.809" v="5170" actId="20577"/>
          <ac:spMkLst>
            <pc:docMk/>
            <pc:sldMk cId="1612707607" sldId="534"/>
            <ac:spMk id="3" creationId="{0243559F-3E1B-5200-9121-13666186E084}"/>
          </ac:spMkLst>
        </pc:spChg>
      </pc:sldChg>
      <pc:sldChg chg="modSp new mod">
        <pc:chgData name="Cristian Bravo Roman" userId="ef534742-58a5-4485-8d9f-a65b140ed87f" providerId="ADAL" clId="{91AD4FBC-96A0-4E9D-814F-B9E11DEB460E}" dt="2023-08-06T21:20:45.403" v="1560" actId="20577"/>
        <pc:sldMkLst>
          <pc:docMk/>
          <pc:sldMk cId="3833738148" sldId="535"/>
        </pc:sldMkLst>
        <pc:spChg chg="mod">
          <ac:chgData name="Cristian Bravo Roman" userId="ef534742-58a5-4485-8d9f-a65b140ed87f" providerId="ADAL" clId="{91AD4FBC-96A0-4E9D-814F-B9E11DEB460E}" dt="2023-08-06T21:18:51.669" v="1057" actId="20577"/>
          <ac:spMkLst>
            <pc:docMk/>
            <pc:sldMk cId="3833738148" sldId="535"/>
            <ac:spMk id="2" creationId="{14457F0C-E3CE-4635-3442-921929008393}"/>
          </ac:spMkLst>
        </pc:spChg>
        <pc:spChg chg="mod">
          <ac:chgData name="Cristian Bravo Roman" userId="ef534742-58a5-4485-8d9f-a65b140ed87f" providerId="ADAL" clId="{91AD4FBC-96A0-4E9D-814F-B9E11DEB460E}" dt="2023-08-06T21:20:45.403" v="1560" actId="20577"/>
          <ac:spMkLst>
            <pc:docMk/>
            <pc:sldMk cId="3833738148" sldId="535"/>
            <ac:spMk id="3" creationId="{F7D228AA-0437-351C-F402-CB18CE8EACF1}"/>
          </ac:spMkLst>
        </pc:spChg>
      </pc:sldChg>
      <pc:sldChg chg="modSp new mod">
        <pc:chgData name="Cristian Bravo Roman" userId="ef534742-58a5-4485-8d9f-a65b140ed87f" providerId="ADAL" clId="{91AD4FBC-96A0-4E9D-814F-B9E11DEB460E}" dt="2023-08-06T21:26:40.264" v="2671" actId="20577"/>
        <pc:sldMkLst>
          <pc:docMk/>
          <pc:sldMk cId="3937512885" sldId="536"/>
        </pc:sldMkLst>
        <pc:spChg chg="mod">
          <ac:chgData name="Cristian Bravo Roman" userId="ef534742-58a5-4485-8d9f-a65b140ed87f" providerId="ADAL" clId="{91AD4FBC-96A0-4E9D-814F-B9E11DEB460E}" dt="2023-08-06T21:24:56.751" v="2280" actId="20577"/>
          <ac:spMkLst>
            <pc:docMk/>
            <pc:sldMk cId="3937512885" sldId="536"/>
            <ac:spMk id="2" creationId="{4EDBBFEB-C936-746E-5ED5-DB2ED49193C2}"/>
          </ac:spMkLst>
        </pc:spChg>
        <pc:spChg chg="mod">
          <ac:chgData name="Cristian Bravo Roman" userId="ef534742-58a5-4485-8d9f-a65b140ed87f" providerId="ADAL" clId="{91AD4FBC-96A0-4E9D-814F-B9E11DEB460E}" dt="2023-08-06T21:26:40.264" v="2671" actId="20577"/>
          <ac:spMkLst>
            <pc:docMk/>
            <pc:sldMk cId="3937512885" sldId="536"/>
            <ac:spMk id="3" creationId="{2F80F0D5-0C7F-6821-F580-5B98CC3F6D11}"/>
          </ac:spMkLst>
        </pc:spChg>
      </pc:sldChg>
      <pc:sldChg chg="modSp add del mod ord setBg">
        <pc:chgData name="Cristian Bravo Roman" userId="ef534742-58a5-4485-8d9f-a65b140ed87f" providerId="ADAL" clId="{91AD4FBC-96A0-4E9D-814F-B9E11DEB460E}" dt="2023-08-06T21:30:53.714" v="2765"/>
        <pc:sldMkLst>
          <pc:docMk/>
          <pc:sldMk cId="2639661860" sldId="537"/>
        </pc:sldMkLst>
        <pc:spChg chg="mod">
          <ac:chgData name="Cristian Bravo Roman" userId="ef534742-58a5-4485-8d9f-a65b140ed87f" providerId="ADAL" clId="{91AD4FBC-96A0-4E9D-814F-B9E11DEB460E}" dt="2023-08-06T21:30:25.570" v="2752" actId="20577"/>
          <ac:spMkLst>
            <pc:docMk/>
            <pc:sldMk cId="2639661860" sldId="537"/>
            <ac:spMk id="2" creationId="{12C57DD1-DDE4-4E6B-BADE-55F099289C0A}"/>
          </ac:spMkLst>
        </pc:spChg>
      </pc:sldChg>
      <pc:sldChg chg="add del ord">
        <pc:chgData name="Cristian Bravo Roman" userId="ef534742-58a5-4485-8d9f-a65b140ed87f" providerId="ADAL" clId="{91AD4FBC-96A0-4E9D-814F-B9E11DEB460E}" dt="2023-08-06T21:34:05.969" v="3001" actId="2696"/>
        <pc:sldMkLst>
          <pc:docMk/>
          <pc:sldMk cId="115698719" sldId="538"/>
        </pc:sldMkLst>
      </pc:sldChg>
      <pc:sldChg chg="modSp add mod">
        <pc:chgData name="Cristian Bravo Roman" userId="ef534742-58a5-4485-8d9f-a65b140ed87f" providerId="ADAL" clId="{91AD4FBC-96A0-4E9D-814F-B9E11DEB460E}" dt="2023-08-06T21:59:44.306" v="4504" actId="1076"/>
        <pc:sldMkLst>
          <pc:docMk/>
          <pc:sldMk cId="2968128151" sldId="538"/>
        </pc:sldMkLst>
        <pc:spChg chg="mod">
          <ac:chgData name="Cristian Bravo Roman" userId="ef534742-58a5-4485-8d9f-a65b140ed87f" providerId="ADAL" clId="{91AD4FBC-96A0-4E9D-814F-B9E11DEB460E}" dt="2023-08-06T21:34:23.580" v="3034" actId="20577"/>
          <ac:spMkLst>
            <pc:docMk/>
            <pc:sldMk cId="2968128151" sldId="538"/>
            <ac:spMk id="2" creationId="{1C2BAD45-D510-48B2-AB86-79C1442B79B9}"/>
          </ac:spMkLst>
        </pc:spChg>
        <pc:picChg chg="mod">
          <ac:chgData name="Cristian Bravo Roman" userId="ef534742-58a5-4485-8d9f-a65b140ed87f" providerId="ADAL" clId="{91AD4FBC-96A0-4E9D-814F-B9E11DEB460E}" dt="2023-08-06T21:59:44.306" v="4504" actId="1076"/>
          <ac:picMkLst>
            <pc:docMk/>
            <pc:sldMk cId="2968128151" sldId="538"/>
            <ac:picMk id="9" creationId="{6D87984E-88B0-4BC1-AD68-B30D5402CDC0}"/>
          </ac:picMkLst>
        </pc:picChg>
        <pc:picChg chg="mod">
          <ac:chgData name="Cristian Bravo Roman" userId="ef534742-58a5-4485-8d9f-a65b140ed87f" providerId="ADAL" clId="{91AD4FBC-96A0-4E9D-814F-B9E11DEB460E}" dt="2023-08-06T21:59:38.763" v="4503" actId="1035"/>
          <ac:picMkLst>
            <pc:docMk/>
            <pc:sldMk cId="2968128151" sldId="538"/>
            <ac:picMk id="14" creationId="{0BD49E11-B011-4509-BA1F-C3E747C924B0}"/>
          </ac:picMkLst>
        </pc:picChg>
      </pc:sldChg>
      <pc:sldChg chg="delSp add del setBg delDesignElem">
        <pc:chgData name="Cristian Bravo Roman" userId="ef534742-58a5-4485-8d9f-a65b140ed87f" providerId="ADAL" clId="{91AD4FBC-96A0-4E9D-814F-B9E11DEB460E}" dt="2023-08-06T21:34:30.838" v="3037" actId="47"/>
        <pc:sldMkLst>
          <pc:docMk/>
          <pc:sldMk cId="1642137419" sldId="539"/>
        </pc:sldMkLst>
        <pc:spChg chg="del">
          <ac:chgData name="Cristian Bravo Roman" userId="ef534742-58a5-4485-8d9f-a65b140ed87f" providerId="ADAL" clId="{91AD4FBC-96A0-4E9D-814F-B9E11DEB460E}" dt="2023-08-06T21:34:13.580" v="3005"/>
          <ac:spMkLst>
            <pc:docMk/>
            <pc:sldMk cId="1642137419" sldId="539"/>
            <ac:spMk id="24" creationId="{C2579DAE-C141-48DB-810E-C070C300819E}"/>
          </ac:spMkLst>
        </pc:spChg>
        <pc:spChg chg="del">
          <ac:chgData name="Cristian Bravo Roman" userId="ef534742-58a5-4485-8d9f-a65b140ed87f" providerId="ADAL" clId="{91AD4FBC-96A0-4E9D-814F-B9E11DEB460E}" dt="2023-08-06T21:34:13.580" v="3005"/>
          <ac:spMkLst>
            <pc:docMk/>
            <pc:sldMk cId="1642137419" sldId="539"/>
            <ac:spMk id="26" creationId="{02FD90C3-6350-4D5B-9738-6E94EDF30F74}"/>
          </ac:spMkLst>
        </pc:spChg>
        <pc:spChg chg="del">
          <ac:chgData name="Cristian Bravo Roman" userId="ef534742-58a5-4485-8d9f-a65b140ed87f" providerId="ADAL" clId="{91AD4FBC-96A0-4E9D-814F-B9E11DEB460E}" dt="2023-08-06T21:34:13.580" v="3005"/>
          <ac:spMkLst>
            <pc:docMk/>
            <pc:sldMk cId="1642137419" sldId="539"/>
            <ac:spMk id="28" creationId="{41497DE5-0939-4D1D-9350-0C5E1B209C68}"/>
          </ac:spMkLst>
        </pc:spChg>
        <pc:spChg chg="del">
          <ac:chgData name="Cristian Bravo Roman" userId="ef534742-58a5-4485-8d9f-a65b140ed87f" providerId="ADAL" clId="{91AD4FBC-96A0-4E9D-814F-B9E11DEB460E}" dt="2023-08-06T21:34:13.580" v="3005"/>
          <ac:spMkLst>
            <pc:docMk/>
            <pc:sldMk cId="1642137419" sldId="539"/>
            <ac:spMk id="30" creationId="{5CCC70ED-6C63-4537-B7EB-51990D6C0A6F}"/>
          </ac:spMkLst>
        </pc:spChg>
        <pc:spChg chg="del">
          <ac:chgData name="Cristian Bravo Roman" userId="ef534742-58a5-4485-8d9f-a65b140ed87f" providerId="ADAL" clId="{91AD4FBC-96A0-4E9D-814F-B9E11DEB460E}" dt="2023-08-06T21:34:13.580" v="3005"/>
          <ac:spMkLst>
            <pc:docMk/>
            <pc:sldMk cId="1642137419" sldId="539"/>
            <ac:spMk id="32" creationId="{B76E24C1-2968-40DC-A36E-F6B85F0F0752}"/>
          </ac:spMkLst>
        </pc:spChg>
      </pc:sldChg>
      <pc:sldChg chg="addSp delSp add del ord setBg delDesignElem">
        <pc:chgData name="Cristian Bravo Roman" userId="ef534742-58a5-4485-8d9f-a65b140ed87f" providerId="ADAL" clId="{91AD4FBC-96A0-4E9D-814F-B9E11DEB460E}" dt="2023-08-06T21:34:05.969" v="3001" actId="2696"/>
        <pc:sldMkLst>
          <pc:docMk/>
          <pc:sldMk cId="2356432209" sldId="539"/>
        </pc:sldMkLst>
        <pc:spChg chg="add del">
          <ac:chgData name="Cristian Bravo Roman" userId="ef534742-58a5-4485-8d9f-a65b140ed87f" providerId="ADAL" clId="{91AD4FBC-96A0-4E9D-814F-B9E11DEB460E}" dt="2023-08-06T21:30:32.889" v="2758"/>
          <ac:spMkLst>
            <pc:docMk/>
            <pc:sldMk cId="2356432209" sldId="539"/>
            <ac:spMk id="24" creationId="{C2579DAE-C141-48DB-810E-C070C300819E}"/>
          </ac:spMkLst>
        </pc:spChg>
        <pc:spChg chg="add del">
          <ac:chgData name="Cristian Bravo Roman" userId="ef534742-58a5-4485-8d9f-a65b140ed87f" providerId="ADAL" clId="{91AD4FBC-96A0-4E9D-814F-B9E11DEB460E}" dt="2023-08-06T21:30:32.889" v="2758"/>
          <ac:spMkLst>
            <pc:docMk/>
            <pc:sldMk cId="2356432209" sldId="539"/>
            <ac:spMk id="26" creationId="{02FD90C3-6350-4D5B-9738-6E94EDF30F74}"/>
          </ac:spMkLst>
        </pc:spChg>
        <pc:spChg chg="add del">
          <ac:chgData name="Cristian Bravo Roman" userId="ef534742-58a5-4485-8d9f-a65b140ed87f" providerId="ADAL" clId="{91AD4FBC-96A0-4E9D-814F-B9E11DEB460E}" dt="2023-08-06T21:30:32.889" v="2758"/>
          <ac:spMkLst>
            <pc:docMk/>
            <pc:sldMk cId="2356432209" sldId="539"/>
            <ac:spMk id="28" creationId="{41497DE5-0939-4D1D-9350-0C5E1B209C68}"/>
          </ac:spMkLst>
        </pc:spChg>
        <pc:spChg chg="add del">
          <ac:chgData name="Cristian Bravo Roman" userId="ef534742-58a5-4485-8d9f-a65b140ed87f" providerId="ADAL" clId="{91AD4FBC-96A0-4E9D-814F-B9E11DEB460E}" dt="2023-08-06T21:30:32.889" v="2758"/>
          <ac:spMkLst>
            <pc:docMk/>
            <pc:sldMk cId="2356432209" sldId="539"/>
            <ac:spMk id="30" creationId="{5CCC70ED-6C63-4537-B7EB-51990D6C0A6F}"/>
          </ac:spMkLst>
        </pc:spChg>
        <pc:spChg chg="add del">
          <ac:chgData name="Cristian Bravo Roman" userId="ef534742-58a5-4485-8d9f-a65b140ed87f" providerId="ADAL" clId="{91AD4FBC-96A0-4E9D-814F-B9E11DEB460E}" dt="2023-08-06T21:30:32.889" v="2758"/>
          <ac:spMkLst>
            <pc:docMk/>
            <pc:sldMk cId="2356432209" sldId="539"/>
            <ac:spMk id="32" creationId="{B76E24C1-2968-40DC-A36E-F6B85F0F0752}"/>
          </ac:spMkLst>
        </pc:spChg>
      </pc:sldChg>
      <pc:sldChg chg="addSp delSp add del ord setBg delDesignElem">
        <pc:chgData name="Cristian Bravo Roman" userId="ef534742-58a5-4485-8d9f-a65b140ed87f" providerId="ADAL" clId="{91AD4FBC-96A0-4E9D-814F-B9E11DEB460E}" dt="2023-08-06T21:34:05.969" v="3001" actId="2696"/>
        <pc:sldMkLst>
          <pc:docMk/>
          <pc:sldMk cId="73544870" sldId="540"/>
        </pc:sldMkLst>
        <pc:spChg chg="add del">
          <ac:chgData name="Cristian Bravo Roman" userId="ef534742-58a5-4485-8d9f-a65b140ed87f" providerId="ADAL" clId="{91AD4FBC-96A0-4E9D-814F-B9E11DEB460E}" dt="2023-08-06T21:30:32.889" v="2758"/>
          <ac:spMkLst>
            <pc:docMk/>
            <pc:sldMk cId="73544870" sldId="540"/>
            <ac:spMk id="11" creationId="{C2579DAE-C141-48DB-810E-C070C300819E}"/>
          </ac:spMkLst>
        </pc:spChg>
        <pc:spChg chg="add del">
          <ac:chgData name="Cristian Bravo Roman" userId="ef534742-58a5-4485-8d9f-a65b140ed87f" providerId="ADAL" clId="{91AD4FBC-96A0-4E9D-814F-B9E11DEB460E}" dt="2023-08-06T21:30:32.889" v="2758"/>
          <ac:spMkLst>
            <pc:docMk/>
            <pc:sldMk cId="73544870" sldId="540"/>
            <ac:spMk id="13" creationId="{02FD90C3-6350-4D5B-9738-6E94EDF30F74}"/>
          </ac:spMkLst>
        </pc:spChg>
        <pc:spChg chg="add del">
          <ac:chgData name="Cristian Bravo Roman" userId="ef534742-58a5-4485-8d9f-a65b140ed87f" providerId="ADAL" clId="{91AD4FBC-96A0-4E9D-814F-B9E11DEB460E}" dt="2023-08-06T21:30:32.889" v="2758"/>
          <ac:spMkLst>
            <pc:docMk/>
            <pc:sldMk cId="73544870" sldId="540"/>
            <ac:spMk id="15" creationId="{41497DE5-0939-4D1D-9350-0C5E1B209C68}"/>
          </ac:spMkLst>
        </pc:spChg>
        <pc:spChg chg="add del">
          <ac:chgData name="Cristian Bravo Roman" userId="ef534742-58a5-4485-8d9f-a65b140ed87f" providerId="ADAL" clId="{91AD4FBC-96A0-4E9D-814F-B9E11DEB460E}" dt="2023-08-06T21:30:32.889" v="2758"/>
          <ac:spMkLst>
            <pc:docMk/>
            <pc:sldMk cId="73544870" sldId="540"/>
            <ac:spMk id="17" creationId="{5CCC70ED-6C63-4537-B7EB-51990D6C0A6F}"/>
          </ac:spMkLst>
        </pc:spChg>
        <pc:spChg chg="add del">
          <ac:chgData name="Cristian Bravo Roman" userId="ef534742-58a5-4485-8d9f-a65b140ed87f" providerId="ADAL" clId="{91AD4FBC-96A0-4E9D-814F-B9E11DEB460E}" dt="2023-08-06T21:30:32.889" v="2758"/>
          <ac:spMkLst>
            <pc:docMk/>
            <pc:sldMk cId="73544870" sldId="540"/>
            <ac:spMk id="19" creationId="{B76E24C1-2968-40DC-A36E-F6B85F0F0752}"/>
          </ac:spMkLst>
        </pc:spChg>
      </pc:sldChg>
      <pc:sldChg chg="addSp delSp modSp add del mod setBg delDesignElem">
        <pc:chgData name="Cristian Bravo Roman" userId="ef534742-58a5-4485-8d9f-a65b140ed87f" providerId="ADAL" clId="{91AD4FBC-96A0-4E9D-814F-B9E11DEB460E}" dt="2023-08-06T22:46:57.266" v="4905" actId="47"/>
        <pc:sldMkLst>
          <pc:docMk/>
          <pc:sldMk cId="1258514237" sldId="540"/>
        </pc:sldMkLst>
        <pc:spChg chg="mod">
          <ac:chgData name="Cristian Bravo Roman" userId="ef534742-58a5-4485-8d9f-a65b140ed87f" providerId="ADAL" clId="{91AD4FBC-96A0-4E9D-814F-B9E11DEB460E}" dt="2023-08-06T22:00:26.245" v="4507" actId="26606"/>
          <ac:spMkLst>
            <pc:docMk/>
            <pc:sldMk cId="1258514237" sldId="540"/>
            <ac:spMk id="4" creationId="{3D1FEBA0-FE84-D530-0715-08396C8BFC8B}"/>
          </ac:spMkLst>
        </pc:spChg>
        <pc:spChg chg="add del">
          <ac:chgData name="Cristian Bravo Roman" userId="ef534742-58a5-4485-8d9f-a65b140ed87f" providerId="ADAL" clId="{91AD4FBC-96A0-4E9D-814F-B9E11DEB460E}" dt="2023-08-06T22:00:26.245" v="4507" actId="26606"/>
          <ac:spMkLst>
            <pc:docMk/>
            <pc:sldMk cId="1258514237" sldId="540"/>
            <ac:spMk id="8" creationId="{44CC594A-A820-450F-B363-C19201FCFEC6}"/>
          </ac:spMkLst>
        </pc:spChg>
        <pc:spChg chg="add del">
          <ac:chgData name="Cristian Bravo Roman" userId="ef534742-58a5-4485-8d9f-a65b140ed87f" providerId="ADAL" clId="{91AD4FBC-96A0-4E9D-814F-B9E11DEB460E}" dt="2023-08-06T22:00:26.245" v="4507" actId="26606"/>
          <ac:spMkLst>
            <pc:docMk/>
            <pc:sldMk cId="1258514237" sldId="540"/>
            <ac:spMk id="9" creationId="{59FAB3DA-E9ED-4574-ABCC-378BC0FF1BBC}"/>
          </ac:spMkLst>
        </pc:spChg>
        <pc:spChg chg="add del">
          <ac:chgData name="Cristian Bravo Roman" userId="ef534742-58a5-4485-8d9f-a65b140ed87f" providerId="ADAL" clId="{91AD4FBC-96A0-4E9D-814F-B9E11DEB460E}" dt="2023-08-06T22:00:23.756" v="4506" actId="478"/>
          <ac:spMkLst>
            <pc:docMk/>
            <pc:sldMk cId="1258514237" sldId="540"/>
            <ac:spMk id="10" creationId="{601EC187-41DF-D8AD-38CD-32AED80C7F32}"/>
          </ac:spMkLst>
        </pc:spChg>
        <pc:spChg chg="del">
          <ac:chgData name="Cristian Bravo Roman" userId="ef534742-58a5-4485-8d9f-a65b140ed87f" providerId="ADAL" clId="{91AD4FBC-96A0-4E9D-814F-B9E11DEB460E}" dt="2023-08-06T21:34:13.580" v="3005"/>
          <ac:spMkLst>
            <pc:docMk/>
            <pc:sldMk cId="1258514237" sldId="540"/>
            <ac:spMk id="11" creationId="{C2579DAE-C141-48DB-810E-C070C300819E}"/>
          </ac:spMkLst>
        </pc:spChg>
        <pc:spChg chg="add del">
          <ac:chgData name="Cristian Bravo Roman" userId="ef534742-58a5-4485-8d9f-a65b140ed87f" providerId="ADAL" clId="{91AD4FBC-96A0-4E9D-814F-B9E11DEB460E}" dt="2023-08-06T22:00:26.245" v="4507" actId="26606"/>
          <ac:spMkLst>
            <pc:docMk/>
            <pc:sldMk cId="1258514237" sldId="540"/>
            <ac:spMk id="12" creationId="{53B8D6B0-55D6-48DC-86D8-FD95D5F118AB}"/>
          </ac:spMkLst>
        </pc:spChg>
        <pc:spChg chg="del">
          <ac:chgData name="Cristian Bravo Roman" userId="ef534742-58a5-4485-8d9f-a65b140ed87f" providerId="ADAL" clId="{91AD4FBC-96A0-4E9D-814F-B9E11DEB460E}" dt="2023-08-06T21:34:13.580" v="3005"/>
          <ac:spMkLst>
            <pc:docMk/>
            <pc:sldMk cId="1258514237" sldId="540"/>
            <ac:spMk id="13" creationId="{02FD90C3-6350-4D5B-9738-6E94EDF30F74}"/>
          </ac:spMkLst>
        </pc:spChg>
        <pc:spChg chg="add">
          <ac:chgData name="Cristian Bravo Roman" userId="ef534742-58a5-4485-8d9f-a65b140ed87f" providerId="ADAL" clId="{91AD4FBC-96A0-4E9D-814F-B9E11DEB460E}" dt="2023-08-06T22:00:26.245" v="4507" actId="26606"/>
          <ac:spMkLst>
            <pc:docMk/>
            <pc:sldMk cId="1258514237" sldId="540"/>
            <ac:spMk id="14" creationId="{C2579DAE-C141-48DB-810E-C070C300819E}"/>
          </ac:spMkLst>
        </pc:spChg>
        <pc:spChg chg="del">
          <ac:chgData name="Cristian Bravo Roman" userId="ef534742-58a5-4485-8d9f-a65b140ed87f" providerId="ADAL" clId="{91AD4FBC-96A0-4E9D-814F-B9E11DEB460E}" dt="2023-08-06T21:34:13.580" v="3005"/>
          <ac:spMkLst>
            <pc:docMk/>
            <pc:sldMk cId="1258514237" sldId="540"/>
            <ac:spMk id="15" creationId="{41497DE5-0939-4D1D-9350-0C5E1B209C68}"/>
          </ac:spMkLst>
        </pc:spChg>
        <pc:spChg chg="add">
          <ac:chgData name="Cristian Bravo Roman" userId="ef534742-58a5-4485-8d9f-a65b140ed87f" providerId="ADAL" clId="{91AD4FBC-96A0-4E9D-814F-B9E11DEB460E}" dt="2023-08-06T22:00:26.245" v="4507" actId="26606"/>
          <ac:spMkLst>
            <pc:docMk/>
            <pc:sldMk cId="1258514237" sldId="540"/>
            <ac:spMk id="16" creationId="{02FD90C3-6350-4D5B-9738-6E94EDF30F74}"/>
          </ac:spMkLst>
        </pc:spChg>
        <pc:spChg chg="del">
          <ac:chgData name="Cristian Bravo Roman" userId="ef534742-58a5-4485-8d9f-a65b140ed87f" providerId="ADAL" clId="{91AD4FBC-96A0-4E9D-814F-B9E11DEB460E}" dt="2023-08-06T21:34:13.580" v="3005"/>
          <ac:spMkLst>
            <pc:docMk/>
            <pc:sldMk cId="1258514237" sldId="540"/>
            <ac:spMk id="17" creationId="{5CCC70ED-6C63-4537-B7EB-51990D6C0A6F}"/>
          </ac:spMkLst>
        </pc:spChg>
        <pc:spChg chg="del">
          <ac:chgData name="Cristian Bravo Roman" userId="ef534742-58a5-4485-8d9f-a65b140ed87f" providerId="ADAL" clId="{91AD4FBC-96A0-4E9D-814F-B9E11DEB460E}" dt="2023-08-06T21:34:13.580" v="3005"/>
          <ac:spMkLst>
            <pc:docMk/>
            <pc:sldMk cId="1258514237" sldId="540"/>
            <ac:spMk id="19" creationId="{B76E24C1-2968-40DC-A36E-F6B85F0F0752}"/>
          </ac:spMkLst>
        </pc:spChg>
        <pc:spChg chg="add">
          <ac:chgData name="Cristian Bravo Roman" userId="ef534742-58a5-4485-8d9f-a65b140ed87f" providerId="ADAL" clId="{91AD4FBC-96A0-4E9D-814F-B9E11DEB460E}" dt="2023-08-06T22:00:26.245" v="4507" actId="26606"/>
          <ac:spMkLst>
            <pc:docMk/>
            <pc:sldMk cId="1258514237" sldId="540"/>
            <ac:spMk id="21" creationId="{41497DE5-0939-4D1D-9350-0C5E1B209C68}"/>
          </ac:spMkLst>
        </pc:spChg>
        <pc:spChg chg="add">
          <ac:chgData name="Cristian Bravo Roman" userId="ef534742-58a5-4485-8d9f-a65b140ed87f" providerId="ADAL" clId="{91AD4FBC-96A0-4E9D-814F-B9E11DEB460E}" dt="2023-08-06T22:00:26.245" v="4507" actId="26606"/>
          <ac:spMkLst>
            <pc:docMk/>
            <pc:sldMk cId="1258514237" sldId="540"/>
            <ac:spMk id="23" creationId="{5CCC70ED-6C63-4537-B7EB-51990D6C0A6F}"/>
          </ac:spMkLst>
        </pc:spChg>
        <pc:spChg chg="add">
          <ac:chgData name="Cristian Bravo Roman" userId="ef534742-58a5-4485-8d9f-a65b140ed87f" providerId="ADAL" clId="{91AD4FBC-96A0-4E9D-814F-B9E11DEB460E}" dt="2023-08-06T22:00:26.245" v="4507" actId="26606"/>
          <ac:spMkLst>
            <pc:docMk/>
            <pc:sldMk cId="1258514237" sldId="540"/>
            <ac:spMk id="25" creationId="{B76E24C1-2968-40DC-A36E-F6B85F0F0752}"/>
          </ac:spMkLst>
        </pc:spChg>
        <pc:picChg chg="mod">
          <ac:chgData name="Cristian Bravo Roman" userId="ef534742-58a5-4485-8d9f-a65b140ed87f" providerId="ADAL" clId="{91AD4FBC-96A0-4E9D-814F-B9E11DEB460E}" dt="2023-08-06T22:00:26.245" v="4507" actId="26606"/>
          <ac:picMkLst>
            <pc:docMk/>
            <pc:sldMk cId="1258514237" sldId="540"/>
            <ac:picMk id="6" creationId="{CC733288-A2E6-B321-7335-54F84A1A2977}"/>
          </ac:picMkLst>
        </pc:picChg>
      </pc:sldChg>
      <pc:sldChg chg="delSp modSp add mod setBg delDesignElem">
        <pc:chgData name="Cristian Bravo Roman" userId="ef534742-58a5-4485-8d9f-a65b140ed87f" providerId="ADAL" clId="{91AD4FBC-96A0-4E9D-814F-B9E11DEB460E}" dt="2023-08-06T22:41:13.532" v="4884" actId="20577"/>
        <pc:sldMkLst>
          <pc:docMk/>
          <pc:sldMk cId="2040830651" sldId="541"/>
        </pc:sldMkLst>
        <pc:spChg chg="mod">
          <ac:chgData name="Cristian Bravo Roman" userId="ef534742-58a5-4485-8d9f-a65b140ed87f" providerId="ADAL" clId="{91AD4FBC-96A0-4E9D-814F-B9E11DEB460E}" dt="2023-08-06T21:35:58.572" v="3071" actId="20577"/>
          <ac:spMkLst>
            <pc:docMk/>
            <pc:sldMk cId="2040830651" sldId="541"/>
            <ac:spMk id="2" creationId="{C0B28D12-E04E-9FC8-4E45-501804FB9A1F}"/>
          </ac:spMkLst>
        </pc:spChg>
        <pc:spChg chg="mod">
          <ac:chgData name="Cristian Bravo Roman" userId="ef534742-58a5-4485-8d9f-a65b140ed87f" providerId="ADAL" clId="{91AD4FBC-96A0-4E9D-814F-B9E11DEB460E}" dt="2023-08-06T22:41:13.532" v="4884" actId="20577"/>
          <ac:spMkLst>
            <pc:docMk/>
            <pc:sldMk cId="2040830651" sldId="541"/>
            <ac:spMk id="3" creationId="{B0C2A76C-8E2C-AC62-CE64-694A2BFEDEC1}"/>
          </ac:spMkLst>
        </pc:spChg>
        <pc:spChg chg="del">
          <ac:chgData name="Cristian Bravo Roman" userId="ef534742-58a5-4485-8d9f-a65b140ed87f" providerId="ADAL" clId="{91AD4FBC-96A0-4E9D-814F-B9E11DEB460E}" dt="2023-08-06T21:35:43.514" v="3044"/>
          <ac:spMkLst>
            <pc:docMk/>
            <pc:sldMk cId="2040830651" sldId="541"/>
            <ac:spMk id="9" creationId="{25C8D2C1-DA83-420D-9635-D52CE066B5DA}"/>
          </ac:spMkLst>
        </pc:spChg>
        <pc:spChg chg="del">
          <ac:chgData name="Cristian Bravo Roman" userId="ef534742-58a5-4485-8d9f-a65b140ed87f" providerId="ADAL" clId="{91AD4FBC-96A0-4E9D-814F-B9E11DEB460E}" dt="2023-08-06T21:35:43.514" v="3044"/>
          <ac:spMkLst>
            <pc:docMk/>
            <pc:sldMk cId="2040830651" sldId="541"/>
            <ac:spMk id="11" creationId="{434F74C9-6A0B-409E-AD1C-45B58BE91BB8}"/>
          </ac:spMkLst>
        </pc:spChg>
        <pc:spChg chg="del">
          <ac:chgData name="Cristian Bravo Roman" userId="ef534742-58a5-4485-8d9f-a65b140ed87f" providerId="ADAL" clId="{91AD4FBC-96A0-4E9D-814F-B9E11DEB460E}" dt="2023-08-06T21:35:43.514" v="3044"/>
          <ac:spMkLst>
            <pc:docMk/>
            <pc:sldMk cId="2040830651" sldId="541"/>
            <ac:spMk id="15" creationId="{A9286AD2-18A9-4868-A4E3-7A2097A20810}"/>
          </ac:spMkLst>
        </pc:spChg>
        <pc:cxnChg chg="del">
          <ac:chgData name="Cristian Bravo Roman" userId="ef534742-58a5-4485-8d9f-a65b140ed87f" providerId="ADAL" clId="{91AD4FBC-96A0-4E9D-814F-B9E11DEB460E}" dt="2023-08-06T21:35:43.514" v="3044"/>
          <ac:cxnSpMkLst>
            <pc:docMk/>
            <pc:sldMk cId="2040830651" sldId="541"/>
            <ac:cxnSpMk id="13" creationId="{F5486A9D-1265-4B57-91E6-68E666B978BC}"/>
          </ac:cxnSpMkLst>
        </pc:cxnChg>
        <pc:cxnChg chg="del">
          <ac:chgData name="Cristian Bravo Roman" userId="ef534742-58a5-4485-8d9f-a65b140ed87f" providerId="ADAL" clId="{91AD4FBC-96A0-4E9D-814F-B9E11DEB460E}" dt="2023-08-06T21:35:43.514" v="3044"/>
          <ac:cxnSpMkLst>
            <pc:docMk/>
            <pc:sldMk cId="2040830651" sldId="541"/>
            <ac:cxnSpMk id="17" creationId="{E7A7CD63-7EC3-44F3-95D0-595C4019FF24}"/>
          </ac:cxnSpMkLst>
        </pc:cxnChg>
      </pc:sldChg>
      <pc:sldChg chg="addSp delSp modSp add mod setBg setClrOvrMap chgLayout">
        <pc:chgData name="Cristian Bravo Roman" userId="ef534742-58a5-4485-8d9f-a65b140ed87f" providerId="ADAL" clId="{91AD4FBC-96A0-4E9D-814F-B9E11DEB460E}" dt="2023-08-06T21:39:20.869" v="3205" actId="26606"/>
        <pc:sldMkLst>
          <pc:docMk/>
          <pc:sldMk cId="3650759625" sldId="542"/>
        </pc:sldMkLst>
        <pc:spChg chg="mod ord">
          <ac:chgData name="Cristian Bravo Roman" userId="ef534742-58a5-4485-8d9f-a65b140ed87f" providerId="ADAL" clId="{91AD4FBC-96A0-4E9D-814F-B9E11DEB460E}" dt="2023-08-06T21:39:20.869" v="3205" actId="26606"/>
          <ac:spMkLst>
            <pc:docMk/>
            <pc:sldMk cId="3650759625" sldId="542"/>
            <ac:spMk id="2" creationId="{C0B28D12-E04E-9FC8-4E45-501804FB9A1F}"/>
          </ac:spMkLst>
        </pc:spChg>
        <pc:spChg chg="del">
          <ac:chgData name="Cristian Bravo Roman" userId="ef534742-58a5-4485-8d9f-a65b140ed87f" providerId="ADAL" clId="{91AD4FBC-96A0-4E9D-814F-B9E11DEB460E}" dt="2023-08-06T21:39:01.234" v="3199" actId="700"/>
          <ac:spMkLst>
            <pc:docMk/>
            <pc:sldMk cId="3650759625" sldId="542"/>
            <ac:spMk id="3" creationId="{B0C2A76C-8E2C-AC62-CE64-694A2BFEDEC1}"/>
          </ac:spMkLst>
        </pc:spChg>
        <pc:spChg chg="add mod ord">
          <ac:chgData name="Cristian Bravo Roman" userId="ef534742-58a5-4485-8d9f-a65b140ed87f" providerId="ADAL" clId="{91AD4FBC-96A0-4E9D-814F-B9E11DEB460E}" dt="2023-08-06T21:39:20.869" v="3205" actId="26606"/>
          <ac:spMkLst>
            <pc:docMk/>
            <pc:sldMk cId="3650759625" sldId="542"/>
            <ac:spMk id="4" creationId="{1EB451BB-359E-C177-B1AF-CC8CE414C212}"/>
          </ac:spMkLst>
        </pc:spChg>
        <pc:spChg chg="add">
          <ac:chgData name="Cristian Bravo Roman" userId="ef534742-58a5-4485-8d9f-a65b140ed87f" providerId="ADAL" clId="{91AD4FBC-96A0-4E9D-814F-B9E11DEB460E}" dt="2023-08-06T21:39:20.869" v="3205" actId="26606"/>
          <ac:spMkLst>
            <pc:docMk/>
            <pc:sldMk cId="3650759625" sldId="542"/>
            <ac:spMk id="9" creationId="{52C0B2E1-0268-42EC-ABD3-94F81A05BCBD}"/>
          </ac:spMkLst>
        </pc:spChg>
        <pc:spChg chg="add del">
          <ac:chgData name="Cristian Bravo Roman" userId="ef534742-58a5-4485-8d9f-a65b140ed87f" providerId="ADAL" clId="{91AD4FBC-96A0-4E9D-814F-B9E11DEB460E}" dt="2023-08-06T21:39:15.333" v="3202" actId="26606"/>
          <ac:spMkLst>
            <pc:docMk/>
            <pc:sldMk cId="3650759625" sldId="542"/>
            <ac:spMk id="10" creationId="{25C8D2C1-DA83-420D-9635-D52CE066B5DA}"/>
          </ac:spMkLst>
        </pc:spChg>
        <pc:spChg chg="add">
          <ac:chgData name="Cristian Bravo Roman" userId="ef534742-58a5-4485-8d9f-a65b140ed87f" providerId="ADAL" clId="{91AD4FBC-96A0-4E9D-814F-B9E11DEB460E}" dt="2023-08-06T21:39:20.869" v="3205" actId="26606"/>
          <ac:spMkLst>
            <pc:docMk/>
            <pc:sldMk cId="3650759625" sldId="542"/>
            <ac:spMk id="11" creationId="{7D2256B4-48EA-40FC-BBC0-AA1EE6E0080C}"/>
          </ac:spMkLst>
        </pc:spChg>
        <pc:spChg chg="add del">
          <ac:chgData name="Cristian Bravo Roman" userId="ef534742-58a5-4485-8d9f-a65b140ed87f" providerId="ADAL" clId="{91AD4FBC-96A0-4E9D-814F-B9E11DEB460E}" dt="2023-08-06T21:39:15.333" v="3202" actId="26606"/>
          <ac:spMkLst>
            <pc:docMk/>
            <pc:sldMk cId="3650759625" sldId="542"/>
            <ac:spMk id="12" creationId="{434F74C9-6A0B-409E-AD1C-45B58BE91BB8}"/>
          </ac:spMkLst>
        </pc:spChg>
        <pc:spChg chg="add">
          <ac:chgData name="Cristian Bravo Roman" userId="ef534742-58a5-4485-8d9f-a65b140ed87f" providerId="ADAL" clId="{91AD4FBC-96A0-4E9D-814F-B9E11DEB460E}" dt="2023-08-06T21:39:20.869" v="3205" actId="26606"/>
          <ac:spMkLst>
            <pc:docMk/>
            <pc:sldMk cId="3650759625" sldId="542"/>
            <ac:spMk id="15" creationId="{FBDCECDC-EEE3-4128-AA5E-82A8C08796E8}"/>
          </ac:spMkLst>
        </pc:spChg>
        <pc:spChg chg="add">
          <ac:chgData name="Cristian Bravo Roman" userId="ef534742-58a5-4485-8d9f-a65b140ed87f" providerId="ADAL" clId="{91AD4FBC-96A0-4E9D-814F-B9E11DEB460E}" dt="2023-08-06T21:39:20.869" v="3205" actId="26606"/>
          <ac:spMkLst>
            <pc:docMk/>
            <pc:sldMk cId="3650759625" sldId="542"/>
            <ac:spMk id="17" creationId="{4260EDE0-989C-4E16-AF94-F652294D828E}"/>
          </ac:spMkLst>
        </pc:spChg>
        <pc:spChg chg="add del">
          <ac:chgData name="Cristian Bravo Roman" userId="ef534742-58a5-4485-8d9f-a65b140ed87f" providerId="ADAL" clId="{91AD4FBC-96A0-4E9D-814F-B9E11DEB460E}" dt="2023-08-06T21:39:15.333" v="3202" actId="26606"/>
          <ac:spMkLst>
            <pc:docMk/>
            <pc:sldMk cId="3650759625" sldId="542"/>
            <ac:spMk id="18" creationId="{C4E89C94-E462-4566-A15A-32835FD68BCD}"/>
          </ac:spMkLst>
        </pc:spChg>
        <pc:spChg chg="add">
          <ac:chgData name="Cristian Bravo Roman" userId="ef534742-58a5-4485-8d9f-a65b140ed87f" providerId="ADAL" clId="{91AD4FBC-96A0-4E9D-814F-B9E11DEB460E}" dt="2023-08-06T21:39:20.869" v="3205" actId="26606"/>
          <ac:spMkLst>
            <pc:docMk/>
            <pc:sldMk cId="3650759625" sldId="542"/>
            <ac:spMk id="19" creationId="{1F3985C0-E548-44D2-B30E-F3E42DADE133}"/>
          </ac:spMkLst>
        </pc:spChg>
        <pc:spChg chg="add del">
          <ac:chgData name="Cristian Bravo Roman" userId="ef534742-58a5-4485-8d9f-a65b140ed87f" providerId="ADAL" clId="{91AD4FBC-96A0-4E9D-814F-B9E11DEB460E}" dt="2023-08-06T21:39:15.333" v="3202" actId="26606"/>
          <ac:spMkLst>
            <pc:docMk/>
            <pc:sldMk cId="3650759625" sldId="542"/>
            <ac:spMk id="20" creationId="{E25F4A20-71FB-4A26-92E2-89DED49264CA}"/>
          </ac:spMkLst>
        </pc:spChg>
        <pc:spChg chg="add del">
          <ac:chgData name="Cristian Bravo Roman" userId="ef534742-58a5-4485-8d9f-a65b140ed87f" providerId="ADAL" clId="{91AD4FBC-96A0-4E9D-814F-B9E11DEB460E}" dt="2023-08-06T21:39:20.845" v="3204" actId="26606"/>
          <ac:spMkLst>
            <pc:docMk/>
            <pc:sldMk cId="3650759625" sldId="542"/>
            <ac:spMk id="22" creationId="{25C8D2C1-DA83-420D-9635-D52CE066B5DA}"/>
          </ac:spMkLst>
        </pc:spChg>
        <pc:spChg chg="add del">
          <ac:chgData name="Cristian Bravo Roman" userId="ef534742-58a5-4485-8d9f-a65b140ed87f" providerId="ADAL" clId="{91AD4FBC-96A0-4E9D-814F-B9E11DEB460E}" dt="2023-08-06T21:39:20.845" v="3204" actId="26606"/>
          <ac:spMkLst>
            <pc:docMk/>
            <pc:sldMk cId="3650759625" sldId="542"/>
            <ac:spMk id="23" creationId="{434F74C9-6A0B-409E-AD1C-45B58BE91BB8}"/>
          </ac:spMkLst>
        </pc:spChg>
        <pc:spChg chg="add del">
          <ac:chgData name="Cristian Bravo Roman" userId="ef534742-58a5-4485-8d9f-a65b140ed87f" providerId="ADAL" clId="{91AD4FBC-96A0-4E9D-814F-B9E11DEB460E}" dt="2023-08-06T21:39:20.845" v="3204" actId="26606"/>
          <ac:spMkLst>
            <pc:docMk/>
            <pc:sldMk cId="3650759625" sldId="542"/>
            <ac:spMk id="25" creationId="{A9286AD2-18A9-4868-A4E3-7A2097A20810}"/>
          </ac:spMkLst>
        </pc:spChg>
        <pc:picChg chg="del">
          <ac:chgData name="Cristian Bravo Roman" userId="ef534742-58a5-4485-8d9f-a65b140ed87f" providerId="ADAL" clId="{91AD4FBC-96A0-4E9D-814F-B9E11DEB460E}" dt="2023-08-06T21:39:04.126" v="3200" actId="478"/>
          <ac:picMkLst>
            <pc:docMk/>
            <pc:sldMk cId="3650759625" sldId="542"/>
            <ac:picMk id="6" creationId="{94120750-12F1-58E0-C903-33A82434E4F3}"/>
          </ac:picMkLst>
        </pc:picChg>
        <pc:picChg chg="add del">
          <ac:chgData name="Cristian Bravo Roman" userId="ef534742-58a5-4485-8d9f-a65b140ed87f" providerId="ADAL" clId="{91AD4FBC-96A0-4E9D-814F-B9E11DEB460E}" dt="2023-08-06T21:39:15.333" v="3202" actId="26606"/>
          <ac:picMkLst>
            <pc:docMk/>
            <pc:sldMk cId="3650759625" sldId="542"/>
            <ac:picMk id="7" creationId="{A584A8BA-3B83-143A-AD47-A185CE9B0B2C}"/>
          </ac:picMkLst>
        </pc:picChg>
        <pc:picChg chg="add del">
          <ac:chgData name="Cristian Bravo Roman" userId="ef534742-58a5-4485-8d9f-a65b140ed87f" providerId="ADAL" clId="{91AD4FBC-96A0-4E9D-814F-B9E11DEB460E}" dt="2023-08-06T21:39:20.845" v="3204" actId="26606"/>
          <ac:picMkLst>
            <pc:docMk/>
            <pc:sldMk cId="3650759625" sldId="542"/>
            <ac:picMk id="26" creationId="{FE857E1D-592B-455D-28BF-7C8396B1C886}"/>
          </ac:picMkLst>
        </pc:picChg>
        <pc:cxnChg chg="add">
          <ac:chgData name="Cristian Bravo Roman" userId="ef534742-58a5-4485-8d9f-a65b140ed87f" providerId="ADAL" clId="{91AD4FBC-96A0-4E9D-814F-B9E11DEB460E}" dt="2023-08-06T21:39:20.869" v="3205" actId="26606"/>
          <ac:cxnSpMkLst>
            <pc:docMk/>
            <pc:sldMk cId="3650759625" sldId="542"/>
            <ac:cxnSpMk id="13" creationId="{3D44BCCA-102D-4A9D-B1E4-2450CAF0B05E}"/>
          </ac:cxnSpMkLst>
        </pc:cxnChg>
        <pc:cxnChg chg="add del">
          <ac:chgData name="Cristian Bravo Roman" userId="ef534742-58a5-4485-8d9f-a65b140ed87f" providerId="ADAL" clId="{91AD4FBC-96A0-4E9D-814F-B9E11DEB460E}" dt="2023-08-06T21:39:15.333" v="3202" actId="26606"/>
          <ac:cxnSpMkLst>
            <pc:docMk/>
            <pc:sldMk cId="3650759625" sldId="542"/>
            <ac:cxnSpMk id="14" creationId="{F5486A9D-1265-4B57-91E6-68E666B978BC}"/>
          </ac:cxnSpMkLst>
        </pc:cxnChg>
        <pc:cxnChg chg="add del">
          <ac:chgData name="Cristian Bravo Roman" userId="ef534742-58a5-4485-8d9f-a65b140ed87f" providerId="ADAL" clId="{91AD4FBC-96A0-4E9D-814F-B9E11DEB460E}" dt="2023-08-06T21:39:15.333" v="3202" actId="26606"/>
          <ac:cxnSpMkLst>
            <pc:docMk/>
            <pc:sldMk cId="3650759625" sldId="542"/>
            <ac:cxnSpMk id="16" creationId="{4071767D-5FF7-4508-B8B7-BB60FF3AB250}"/>
          </ac:cxnSpMkLst>
        </pc:cxnChg>
        <pc:cxnChg chg="add del">
          <ac:chgData name="Cristian Bravo Roman" userId="ef534742-58a5-4485-8d9f-a65b140ed87f" providerId="ADAL" clId="{91AD4FBC-96A0-4E9D-814F-B9E11DEB460E}" dt="2023-08-06T21:39:20.845" v="3204" actId="26606"/>
          <ac:cxnSpMkLst>
            <pc:docMk/>
            <pc:sldMk cId="3650759625" sldId="542"/>
            <ac:cxnSpMk id="24" creationId="{F5486A9D-1265-4B57-91E6-68E666B978BC}"/>
          </ac:cxnSpMkLst>
        </pc:cxnChg>
        <pc:cxnChg chg="add del">
          <ac:chgData name="Cristian Bravo Roman" userId="ef534742-58a5-4485-8d9f-a65b140ed87f" providerId="ADAL" clId="{91AD4FBC-96A0-4E9D-814F-B9E11DEB460E}" dt="2023-08-06T21:39:20.845" v="3204" actId="26606"/>
          <ac:cxnSpMkLst>
            <pc:docMk/>
            <pc:sldMk cId="3650759625" sldId="542"/>
            <ac:cxnSpMk id="27" creationId="{E7A7CD63-7EC3-44F3-95D0-595C4019FF24}"/>
          </ac:cxnSpMkLst>
        </pc:cxnChg>
      </pc:sldChg>
      <pc:sldChg chg="addSp modSp new mod modClrScheme chgLayout">
        <pc:chgData name="Cristian Bravo Roman" userId="ef534742-58a5-4485-8d9f-a65b140ed87f" providerId="ADAL" clId="{91AD4FBC-96A0-4E9D-814F-B9E11DEB460E}" dt="2023-08-06T22:04:31.657" v="4626" actId="20577"/>
        <pc:sldMkLst>
          <pc:docMk/>
          <pc:sldMk cId="928698151" sldId="543"/>
        </pc:sldMkLst>
        <pc:spChg chg="mod ord">
          <ac:chgData name="Cristian Bravo Roman" userId="ef534742-58a5-4485-8d9f-a65b140ed87f" providerId="ADAL" clId="{91AD4FBC-96A0-4E9D-814F-B9E11DEB460E}" dt="2023-08-06T22:01:08.292" v="4517" actId="700"/>
          <ac:spMkLst>
            <pc:docMk/>
            <pc:sldMk cId="928698151" sldId="543"/>
            <ac:spMk id="2" creationId="{902C2894-46C0-2A4D-60E7-5BCC5F3F4D8B}"/>
          </ac:spMkLst>
        </pc:spChg>
        <pc:spChg chg="mod ord">
          <ac:chgData name="Cristian Bravo Roman" userId="ef534742-58a5-4485-8d9f-a65b140ed87f" providerId="ADAL" clId="{91AD4FBC-96A0-4E9D-814F-B9E11DEB460E}" dt="2023-08-06T22:01:29.485" v="4532" actId="20577"/>
          <ac:spMkLst>
            <pc:docMk/>
            <pc:sldMk cId="928698151" sldId="543"/>
            <ac:spMk id="3" creationId="{1F08C9FB-2A9D-261A-1FD7-7946360DD473}"/>
          </ac:spMkLst>
        </pc:spChg>
        <pc:spChg chg="mod ord">
          <ac:chgData name="Cristian Bravo Roman" userId="ef534742-58a5-4485-8d9f-a65b140ed87f" providerId="ADAL" clId="{91AD4FBC-96A0-4E9D-814F-B9E11DEB460E}" dt="2023-08-06T22:01:08.292" v="4517" actId="700"/>
          <ac:spMkLst>
            <pc:docMk/>
            <pc:sldMk cId="928698151" sldId="543"/>
            <ac:spMk id="4" creationId="{5C5C6D8B-757C-8709-0034-0078CF0B4412}"/>
          </ac:spMkLst>
        </pc:spChg>
        <pc:spChg chg="add mod ord">
          <ac:chgData name="Cristian Bravo Roman" userId="ef534742-58a5-4485-8d9f-a65b140ed87f" providerId="ADAL" clId="{91AD4FBC-96A0-4E9D-814F-B9E11DEB460E}" dt="2023-08-06T22:04:31.657" v="4626" actId="20577"/>
          <ac:spMkLst>
            <pc:docMk/>
            <pc:sldMk cId="928698151" sldId="543"/>
            <ac:spMk id="5" creationId="{0387CCCE-4C9E-256C-48B1-E483B77FA577}"/>
          </ac:spMkLst>
        </pc:spChg>
        <pc:picChg chg="add mod">
          <ac:chgData name="Cristian Bravo Roman" userId="ef534742-58a5-4485-8d9f-a65b140ed87f" providerId="ADAL" clId="{91AD4FBC-96A0-4E9D-814F-B9E11DEB460E}" dt="2023-08-06T22:01:23.343" v="4519" actId="1076"/>
          <ac:picMkLst>
            <pc:docMk/>
            <pc:sldMk cId="928698151" sldId="543"/>
            <ac:picMk id="6" creationId="{C0B0ECE0-0308-BFFF-C602-7D8D3CD8B8B5}"/>
          </ac:picMkLst>
        </pc:picChg>
        <pc:picChg chg="add mod">
          <ac:chgData name="Cristian Bravo Roman" userId="ef534742-58a5-4485-8d9f-a65b140ed87f" providerId="ADAL" clId="{91AD4FBC-96A0-4E9D-814F-B9E11DEB460E}" dt="2023-08-06T22:04:23.269" v="4622"/>
          <ac:picMkLst>
            <pc:docMk/>
            <pc:sldMk cId="928698151" sldId="543"/>
            <ac:picMk id="8" creationId="{87FD8CAB-90DC-747A-41E3-60E1B5233461}"/>
          </ac:picMkLst>
        </pc:picChg>
      </pc:sldChg>
    </pc:docChg>
  </pc:docChgLst>
  <pc:docChgLst>
    <pc:chgData name="Cristian Bravo Roman" userId="ef534742-58a5-4485-8d9f-a65b140ed87f" providerId="ADAL" clId="{8F5B5A6B-6C8C-42FA-915D-E95402E3900F}"/>
    <pc:docChg chg="undo custSel addSld delSld modSld">
      <pc:chgData name="Cristian Bravo Roman" userId="ef534742-58a5-4485-8d9f-a65b140ed87f" providerId="ADAL" clId="{8F5B5A6B-6C8C-42FA-915D-E95402E3900F}" dt="2023-11-08T11:04:40.053" v="298" actId="478"/>
      <pc:docMkLst>
        <pc:docMk/>
      </pc:docMkLst>
      <pc:sldChg chg="modSp mod">
        <pc:chgData name="Cristian Bravo Roman" userId="ef534742-58a5-4485-8d9f-a65b140ed87f" providerId="ADAL" clId="{8F5B5A6B-6C8C-42FA-915D-E95402E3900F}" dt="2023-11-06T11:56:43.952" v="2" actId="33524"/>
        <pc:sldMkLst>
          <pc:docMk/>
          <pc:sldMk cId="3221097462" sldId="258"/>
        </pc:sldMkLst>
        <pc:spChg chg="mod">
          <ac:chgData name="Cristian Bravo Roman" userId="ef534742-58a5-4485-8d9f-a65b140ed87f" providerId="ADAL" clId="{8F5B5A6B-6C8C-42FA-915D-E95402E3900F}" dt="2023-11-06T11:56:43.952" v="2" actId="33524"/>
          <ac:spMkLst>
            <pc:docMk/>
            <pc:sldMk cId="3221097462" sldId="258"/>
            <ac:spMk id="3" creationId="{ADACE4F2-F598-48B4-989A-D94203FC51B0}"/>
          </ac:spMkLst>
        </pc:spChg>
      </pc:sldChg>
      <pc:sldChg chg="addSp delSp modSp mod delAnim">
        <pc:chgData name="Cristian Bravo Roman" userId="ef534742-58a5-4485-8d9f-a65b140ed87f" providerId="ADAL" clId="{8F5B5A6B-6C8C-42FA-915D-E95402E3900F}" dt="2023-11-06T13:19:24.741" v="76" actId="26606"/>
        <pc:sldMkLst>
          <pc:docMk/>
          <pc:sldMk cId="3326046518" sldId="260"/>
        </pc:sldMkLst>
        <pc:spChg chg="mod">
          <ac:chgData name="Cristian Bravo Roman" userId="ef534742-58a5-4485-8d9f-a65b140ed87f" providerId="ADAL" clId="{8F5B5A6B-6C8C-42FA-915D-E95402E3900F}" dt="2023-11-06T13:19:24.741" v="76" actId="26606"/>
          <ac:spMkLst>
            <pc:docMk/>
            <pc:sldMk cId="3326046518" sldId="260"/>
            <ac:spMk id="2" creationId="{E3CC036B-ED6A-B795-CFAC-9F6FF219CC5F}"/>
          </ac:spMkLst>
        </pc:spChg>
        <pc:spChg chg="add del mod">
          <ac:chgData name="Cristian Bravo Roman" userId="ef534742-58a5-4485-8d9f-a65b140ed87f" providerId="ADAL" clId="{8F5B5A6B-6C8C-42FA-915D-E95402E3900F}" dt="2023-11-06T13:17:30.744" v="39" actId="478"/>
          <ac:spMkLst>
            <pc:docMk/>
            <pc:sldMk cId="3326046518" sldId="260"/>
            <ac:spMk id="4" creationId="{8197C6E0-7757-1CB1-05D3-E2B7EC49F72F}"/>
          </ac:spMkLst>
        </pc:spChg>
        <pc:spChg chg="del">
          <ac:chgData name="Cristian Bravo Roman" userId="ef534742-58a5-4485-8d9f-a65b140ed87f" providerId="ADAL" clId="{8F5B5A6B-6C8C-42FA-915D-E95402E3900F}" dt="2023-11-06T13:19:24.741" v="76" actId="26606"/>
          <ac:spMkLst>
            <pc:docMk/>
            <pc:sldMk cId="3326046518" sldId="260"/>
            <ac:spMk id="10" creationId="{BB2B8762-61F0-4F1B-9364-D633EE9D6AF5}"/>
          </ac:spMkLst>
        </pc:spChg>
        <pc:spChg chg="del">
          <ac:chgData name="Cristian Bravo Roman" userId="ef534742-58a5-4485-8d9f-a65b140ed87f" providerId="ADAL" clId="{8F5B5A6B-6C8C-42FA-915D-E95402E3900F}" dt="2023-11-06T13:19:24.741" v="76" actId="26606"/>
          <ac:spMkLst>
            <pc:docMk/>
            <pc:sldMk cId="3326046518" sldId="260"/>
            <ac:spMk id="11" creationId="{E97675C8-1328-460C-9EBF-6B446B67EAD3}"/>
          </ac:spMkLst>
        </pc:spChg>
        <pc:spChg chg="del">
          <ac:chgData name="Cristian Bravo Roman" userId="ef534742-58a5-4485-8d9f-a65b140ed87f" providerId="ADAL" clId="{8F5B5A6B-6C8C-42FA-915D-E95402E3900F}" dt="2023-11-06T13:19:24.741" v="76" actId="26606"/>
          <ac:spMkLst>
            <pc:docMk/>
            <pc:sldMk cId="3326046518" sldId="260"/>
            <ac:spMk id="14" creationId="{C6417104-D4C1-4710-9982-2154A7F48492}"/>
          </ac:spMkLst>
        </pc:spChg>
        <pc:spChg chg="del">
          <ac:chgData name="Cristian Bravo Roman" userId="ef534742-58a5-4485-8d9f-a65b140ed87f" providerId="ADAL" clId="{8F5B5A6B-6C8C-42FA-915D-E95402E3900F}" dt="2023-11-06T13:19:24.741" v="76" actId="26606"/>
          <ac:spMkLst>
            <pc:docMk/>
            <pc:sldMk cId="3326046518" sldId="260"/>
            <ac:spMk id="16" creationId="{626F1402-2DEC-4071-84AF-350C7BF00D43}"/>
          </ac:spMkLst>
        </pc:spChg>
        <pc:spChg chg="del">
          <ac:chgData name="Cristian Bravo Roman" userId="ef534742-58a5-4485-8d9f-a65b140ed87f" providerId="ADAL" clId="{8F5B5A6B-6C8C-42FA-915D-E95402E3900F}" dt="2023-11-06T13:19:24.741" v="76" actId="26606"/>
          <ac:spMkLst>
            <pc:docMk/>
            <pc:sldMk cId="3326046518" sldId="260"/>
            <ac:spMk id="20" creationId="{DA52A394-10F4-4AA5-90E4-634D1E919DBA}"/>
          </ac:spMkLst>
        </pc:spChg>
        <pc:spChg chg="del">
          <ac:chgData name="Cristian Bravo Roman" userId="ef534742-58a5-4485-8d9f-a65b140ed87f" providerId="ADAL" clId="{8F5B5A6B-6C8C-42FA-915D-E95402E3900F}" dt="2023-11-06T13:19:24.741" v="76" actId="26606"/>
          <ac:spMkLst>
            <pc:docMk/>
            <pc:sldMk cId="3326046518" sldId="260"/>
            <ac:spMk id="22" creationId="{07BDDC51-8BB2-42BE-8EA8-39B3E9AC1EF6}"/>
          </ac:spMkLst>
        </pc:spChg>
        <pc:spChg chg="add">
          <ac:chgData name="Cristian Bravo Roman" userId="ef534742-58a5-4485-8d9f-a65b140ed87f" providerId="ADAL" clId="{8F5B5A6B-6C8C-42FA-915D-E95402E3900F}" dt="2023-11-06T13:19:24.741" v="76" actId="26606"/>
          <ac:spMkLst>
            <pc:docMk/>
            <pc:sldMk cId="3326046518" sldId="260"/>
            <ac:spMk id="24" creationId="{BB2B8762-61F0-4F1B-9364-D633EE9D6AF5}"/>
          </ac:spMkLst>
        </pc:spChg>
        <pc:spChg chg="add">
          <ac:chgData name="Cristian Bravo Roman" userId="ef534742-58a5-4485-8d9f-a65b140ed87f" providerId="ADAL" clId="{8F5B5A6B-6C8C-42FA-915D-E95402E3900F}" dt="2023-11-06T13:19:24.741" v="76" actId="26606"/>
          <ac:spMkLst>
            <pc:docMk/>
            <pc:sldMk cId="3326046518" sldId="260"/>
            <ac:spMk id="29" creationId="{E97675C8-1328-460C-9EBF-6B446B67EAD3}"/>
          </ac:spMkLst>
        </pc:spChg>
        <pc:spChg chg="add">
          <ac:chgData name="Cristian Bravo Roman" userId="ef534742-58a5-4485-8d9f-a65b140ed87f" providerId="ADAL" clId="{8F5B5A6B-6C8C-42FA-915D-E95402E3900F}" dt="2023-11-06T13:19:24.741" v="76" actId="26606"/>
          <ac:spMkLst>
            <pc:docMk/>
            <pc:sldMk cId="3326046518" sldId="260"/>
            <ac:spMk id="33" creationId="{C6417104-D4C1-4710-9982-2154A7F48492}"/>
          </ac:spMkLst>
        </pc:spChg>
        <pc:spChg chg="add">
          <ac:chgData name="Cristian Bravo Roman" userId="ef534742-58a5-4485-8d9f-a65b140ed87f" providerId="ADAL" clId="{8F5B5A6B-6C8C-42FA-915D-E95402E3900F}" dt="2023-11-06T13:19:24.741" v="76" actId="26606"/>
          <ac:spMkLst>
            <pc:docMk/>
            <pc:sldMk cId="3326046518" sldId="260"/>
            <ac:spMk id="35" creationId="{626F1402-2DEC-4071-84AF-350C7BF00D43}"/>
          </ac:spMkLst>
        </pc:spChg>
        <pc:spChg chg="add">
          <ac:chgData name="Cristian Bravo Roman" userId="ef534742-58a5-4485-8d9f-a65b140ed87f" providerId="ADAL" clId="{8F5B5A6B-6C8C-42FA-915D-E95402E3900F}" dt="2023-11-06T13:19:24.741" v="76" actId="26606"/>
          <ac:spMkLst>
            <pc:docMk/>
            <pc:sldMk cId="3326046518" sldId="260"/>
            <ac:spMk id="39" creationId="{DA52A394-10F4-4AA5-90E4-634D1E919DBA}"/>
          </ac:spMkLst>
        </pc:spChg>
        <pc:spChg chg="add">
          <ac:chgData name="Cristian Bravo Roman" userId="ef534742-58a5-4485-8d9f-a65b140ed87f" providerId="ADAL" clId="{8F5B5A6B-6C8C-42FA-915D-E95402E3900F}" dt="2023-11-06T13:19:24.741" v="76" actId="26606"/>
          <ac:spMkLst>
            <pc:docMk/>
            <pc:sldMk cId="3326046518" sldId="260"/>
            <ac:spMk id="41" creationId="{07BDDC51-8BB2-42BE-8EA8-39B3E9AC1EF6}"/>
          </ac:spMkLst>
        </pc:spChg>
        <pc:picChg chg="del">
          <ac:chgData name="Cristian Bravo Roman" userId="ef534742-58a5-4485-8d9f-a65b140ed87f" providerId="ADAL" clId="{8F5B5A6B-6C8C-42FA-915D-E95402E3900F}" dt="2023-11-06T13:16:51.653" v="3" actId="478"/>
          <ac:picMkLst>
            <pc:docMk/>
            <pc:sldMk cId="3326046518" sldId="260"/>
            <ac:picMk id="5" creationId="{88135414-830E-5437-5E06-565E845CF75A}"/>
          </ac:picMkLst>
        </pc:picChg>
        <pc:picChg chg="add del mod">
          <ac:chgData name="Cristian Bravo Roman" userId="ef534742-58a5-4485-8d9f-a65b140ed87f" providerId="ADAL" clId="{8F5B5A6B-6C8C-42FA-915D-E95402E3900F}" dt="2023-11-06T13:18:06.413" v="72" actId="478"/>
          <ac:picMkLst>
            <pc:docMk/>
            <pc:sldMk cId="3326046518" sldId="260"/>
            <ac:picMk id="7" creationId="{AA3CF621-D54C-FC72-FECD-1812183C4B94}"/>
          </ac:picMkLst>
        </pc:picChg>
        <pc:picChg chg="add mod">
          <ac:chgData name="Cristian Bravo Roman" userId="ef534742-58a5-4485-8d9f-a65b140ed87f" providerId="ADAL" clId="{8F5B5A6B-6C8C-42FA-915D-E95402E3900F}" dt="2023-11-06T13:19:24.741" v="76" actId="26606"/>
          <ac:picMkLst>
            <pc:docMk/>
            <pc:sldMk cId="3326046518" sldId="260"/>
            <ac:picMk id="13" creationId="{3D8C1F44-F51E-F642-F47F-AD78D9A05A71}"/>
          </ac:picMkLst>
        </pc:picChg>
        <pc:cxnChg chg="del">
          <ac:chgData name="Cristian Bravo Roman" userId="ef534742-58a5-4485-8d9f-a65b140ed87f" providerId="ADAL" clId="{8F5B5A6B-6C8C-42FA-915D-E95402E3900F}" dt="2023-11-06T13:19:24.741" v="76" actId="26606"/>
          <ac:cxnSpMkLst>
            <pc:docMk/>
            <pc:sldMk cId="3326046518" sldId="260"/>
            <ac:cxnSpMk id="12" creationId="{514EE78B-AF71-4195-A01B-F1165D9233BF}"/>
          </ac:cxnSpMkLst>
        </pc:cxnChg>
        <pc:cxnChg chg="del">
          <ac:chgData name="Cristian Bravo Roman" userId="ef534742-58a5-4485-8d9f-a65b140ed87f" providerId="ADAL" clId="{8F5B5A6B-6C8C-42FA-915D-E95402E3900F}" dt="2023-11-06T13:19:24.741" v="76" actId="26606"/>
          <ac:cxnSpMkLst>
            <pc:docMk/>
            <pc:sldMk cId="3326046518" sldId="260"/>
            <ac:cxnSpMk id="18" creationId="{04733B62-1719-4677-A612-CA0AC0AD7482}"/>
          </ac:cxnSpMkLst>
        </pc:cxnChg>
        <pc:cxnChg chg="add">
          <ac:chgData name="Cristian Bravo Roman" userId="ef534742-58a5-4485-8d9f-a65b140ed87f" providerId="ADAL" clId="{8F5B5A6B-6C8C-42FA-915D-E95402E3900F}" dt="2023-11-06T13:19:24.741" v="76" actId="26606"/>
          <ac:cxnSpMkLst>
            <pc:docMk/>
            <pc:sldMk cId="3326046518" sldId="260"/>
            <ac:cxnSpMk id="31" creationId="{514EE78B-AF71-4195-A01B-F1165D9233BF}"/>
          </ac:cxnSpMkLst>
        </pc:cxnChg>
        <pc:cxnChg chg="add">
          <ac:chgData name="Cristian Bravo Roman" userId="ef534742-58a5-4485-8d9f-a65b140ed87f" providerId="ADAL" clId="{8F5B5A6B-6C8C-42FA-915D-E95402E3900F}" dt="2023-11-06T13:19:24.741" v="76" actId="26606"/>
          <ac:cxnSpMkLst>
            <pc:docMk/>
            <pc:sldMk cId="3326046518" sldId="260"/>
            <ac:cxnSpMk id="37" creationId="{04733B62-1719-4677-A612-CA0AC0AD7482}"/>
          </ac:cxnSpMkLst>
        </pc:cxnChg>
      </pc:sldChg>
      <pc:sldChg chg="addSp delSp modSp mod delAnim">
        <pc:chgData name="Cristian Bravo Roman" userId="ef534742-58a5-4485-8d9f-a65b140ed87f" providerId="ADAL" clId="{8F5B5A6B-6C8C-42FA-915D-E95402E3900F}" dt="2023-11-06T13:20:33.395" v="118" actId="20577"/>
        <pc:sldMkLst>
          <pc:docMk/>
          <pc:sldMk cId="88629683" sldId="261"/>
        </pc:sldMkLst>
        <pc:spChg chg="mod">
          <ac:chgData name="Cristian Bravo Roman" userId="ef534742-58a5-4485-8d9f-a65b140ed87f" providerId="ADAL" clId="{8F5B5A6B-6C8C-42FA-915D-E95402E3900F}" dt="2023-11-06T13:20:33.395" v="118" actId="20577"/>
          <ac:spMkLst>
            <pc:docMk/>
            <pc:sldMk cId="88629683" sldId="261"/>
            <ac:spMk id="2" creationId="{A28646B2-4E78-9658-2747-DC1C6F345245}"/>
          </ac:spMkLst>
        </pc:spChg>
        <pc:spChg chg="add del mod">
          <ac:chgData name="Cristian Bravo Roman" userId="ef534742-58a5-4485-8d9f-a65b140ed87f" providerId="ADAL" clId="{8F5B5A6B-6C8C-42FA-915D-E95402E3900F}" dt="2023-11-06T13:20:13.748" v="82" actId="478"/>
          <ac:spMkLst>
            <pc:docMk/>
            <pc:sldMk cId="88629683" sldId="261"/>
            <ac:spMk id="4" creationId="{75795478-6428-52E6-73D1-EE26F1776492}"/>
          </ac:spMkLst>
        </pc:spChg>
        <pc:spChg chg="del">
          <ac:chgData name="Cristian Bravo Roman" userId="ef534742-58a5-4485-8d9f-a65b140ed87f" providerId="ADAL" clId="{8F5B5A6B-6C8C-42FA-915D-E95402E3900F}" dt="2023-11-06T13:20:15.203" v="83" actId="26606"/>
          <ac:spMkLst>
            <pc:docMk/>
            <pc:sldMk cId="88629683" sldId="261"/>
            <ac:spMk id="13" creationId="{BB2B8762-61F0-4F1B-9364-D633EE9D6AF5}"/>
          </ac:spMkLst>
        </pc:spChg>
        <pc:spChg chg="del">
          <ac:chgData name="Cristian Bravo Roman" userId="ef534742-58a5-4485-8d9f-a65b140ed87f" providerId="ADAL" clId="{8F5B5A6B-6C8C-42FA-915D-E95402E3900F}" dt="2023-11-06T13:20:15.203" v="83" actId="26606"/>
          <ac:spMkLst>
            <pc:docMk/>
            <pc:sldMk cId="88629683" sldId="261"/>
            <ac:spMk id="15" creationId="{E97675C8-1328-460C-9EBF-6B446B67EAD3}"/>
          </ac:spMkLst>
        </pc:spChg>
        <pc:spChg chg="del">
          <ac:chgData name="Cristian Bravo Roman" userId="ef534742-58a5-4485-8d9f-a65b140ed87f" providerId="ADAL" clId="{8F5B5A6B-6C8C-42FA-915D-E95402E3900F}" dt="2023-11-06T13:20:15.203" v="83" actId="26606"/>
          <ac:spMkLst>
            <pc:docMk/>
            <pc:sldMk cId="88629683" sldId="261"/>
            <ac:spMk id="19" creationId="{C6417104-D4C1-4710-9982-2154A7F48492}"/>
          </ac:spMkLst>
        </pc:spChg>
        <pc:spChg chg="del">
          <ac:chgData name="Cristian Bravo Roman" userId="ef534742-58a5-4485-8d9f-a65b140ed87f" providerId="ADAL" clId="{8F5B5A6B-6C8C-42FA-915D-E95402E3900F}" dt="2023-11-06T13:20:15.203" v="83" actId="26606"/>
          <ac:spMkLst>
            <pc:docMk/>
            <pc:sldMk cId="88629683" sldId="261"/>
            <ac:spMk id="21" creationId="{626F1402-2DEC-4071-84AF-350C7BF00D43}"/>
          </ac:spMkLst>
        </pc:spChg>
        <pc:spChg chg="del">
          <ac:chgData name="Cristian Bravo Roman" userId="ef534742-58a5-4485-8d9f-a65b140ed87f" providerId="ADAL" clId="{8F5B5A6B-6C8C-42FA-915D-E95402E3900F}" dt="2023-11-06T13:20:15.203" v="83" actId="26606"/>
          <ac:spMkLst>
            <pc:docMk/>
            <pc:sldMk cId="88629683" sldId="261"/>
            <ac:spMk id="25" creationId="{DA52A394-10F4-4AA5-90E4-634D1E919DBA}"/>
          </ac:spMkLst>
        </pc:spChg>
        <pc:spChg chg="del">
          <ac:chgData name="Cristian Bravo Roman" userId="ef534742-58a5-4485-8d9f-a65b140ed87f" providerId="ADAL" clId="{8F5B5A6B-6C8C-42FA-915D-E95402E3900F}" dt="2023-11-06T13:20:15.203" v="83" actId="26606"/>
          <ac:spMkLst>
            <pc:docMk/>
            <pc:sldMk cId="88629683" sldId="261"/>
            <ac:spMk id="27" creationId="{07BDDC51-8BB2-42BE-8EA8-39B3E9AC1EF6}"/>
          </ac:spMkLst>
        </pc:spChg>
        <pc:spChg chg="add">
          <ac:chgData name="Cristian Bravo Roman" userId="ef534742-58a5-4485-8d9f-a65b140ed87f" providerId="ADAL" clId="{8F5B5A6B-6C8C-42FA-915D-E95402E3900F}" dt="2023-11-06T13:20:15.203" v="83" actId="26606"/>
          <ac:spMkLst>
            <pc:docMk/>
            <pc:sldMk cId="88629683" sldId="261"/>
            <ac:spMk id="32" creationId="{BB2B8762-61F0-4F1B-9364-D633EE9D6AF5}"/>
          </ac:spMkLst>
        </pc:spChg>
        <pc:spChg chg="add">
          <ac:chgData name="Cristian Bravo Roman" userId="ef534742-58a5-4485-8d9f-a65b140ed87f" providerId="ADAL" clId="{8F5B5A6B-6C8C-42FA-915D-E95402E3900F}" dt="2023-11-06T13:20:15.203" v="83" actId="26606"/>
          <ac:spMkLst>
            <pc:docMk/>
            <pc:sldMk cId="88629683" sldId="261"/>
            <ac:spMk id="34" creationId="{E97675C8-1328-460C-9EBF-6B446B67EAD3}"/>
          </ac:spMkLst>
        </pc:spChg>
        <pc:spChg chg="add">
          <ac:chgData name="Cristian Bravo Roman" userId="ef534742-58a5-4485-8d9f-a65b140ed87f" providerId="ADAL" clId="{8F5B5A6B-6C8C-42FA-915D-E95402E3900F}" dt="2023-11-06T13:20:15.203" v="83" actId="26606"/>
          <ac:spMkLst>
            <pc:docMk/>
            <pc:sldMk cId="88629683" sldId="261"/>
            <ac:spMk id="38" creationId="{C6417104-D4C1-4710-9982-2154A7F48492}"/>
          </ac:spMkLst>
        </pc:spChg>
        <pc:spChg chg="add">
          <ac:chgData name="Cristian Bravo Roman" userId="ef534742-58a5-4485-8d9f-a65b140ed87f" providerId="ADAL" clId="{8F5B5A6B-6C8C-42FA-915D-E95402E3900F}" dt="2023-11-06T13:20:15.203" v="83" actId="26606"/>
          <ac:spMkLst>
            <pc:docMk/>
            <pc:sldMk cId="88629683" sldId="261"/>
            <ac:spMk id="40" creationId="{626F1402-2DEC-4071-84AF-350C7BF00D43}"/>
          </ac:spMkLst>
        </pc:spChg>
        <pc:spChg chg="add">
          <ac:chgData name="Cristian Bravo Roman" userId="ef534742-58a5-4485-8d9f-a65b140ed87f" providerId="ADAL" clId="{8F5B5A6B-6C8C-42FA-915D-E95402E3900F}" dt="2023-11-06T13:20:15.203" v="83" actId="26606"/>
          <ac:spMkLst>
            <pc:docMk/>
            <pc:sldMk cId="88629683" sldId="261"/>
            <ac:spMk id="44" creationId="{DA52A394-10F4-4AA5-90E4-634D1E919DBA}"/>
          </ac:spMkLst>
        </pc:spChg>
        <pc:spChg chg="add">
          <ac:chgData name="Cristian Bravo Roman" userId="ef534742-58a5-4485-8d9f-a65b140ed87f" providerId="ADAL" clId="{8F5B5A6B-6C8C-42FA-915D-E95402E3900F}" dt="2023-11-06T13:20:15.203" v="83" actId="26606"/>
          <ac:spMkLst>
            <pc:docMk/>
            <pc:sldMk cId="88629683" sldId="261"/>
            <ac:spMk id="46" creationId="{07BDDC51-8BB2-42BE-8EA8-39B3E9AC1EF6}"/>
          </ac:spMkLst>
        </pc:spChg>
        <pc:picChg chg="del">
          <ac:chgData name="Cristian Bravo Roman" userId="ef534742-58a5-4485-8d9f-a65b140ed87f" providerId="ADAL" clId="{8F5B5A6B-6C8C-42FA-915D-E95402E3900F}" dt="2023-11-06T13:19:47.732" v="79" actId="478"/>
          <ac:picMkLst>
            <pc:docMk/>
            <pc:sldMk cId="88629683" sldId="261"/>
            <ac:picMk id="5" creationId="{D8C36124-D981-500B-D209-C5FD16AF64D5}"/>
          </ac:picMkLst>
        </pc:picChg>
        <pc:picChg chg="add mod">
          <ac:chgData name="Cristian Bravo Roman" userId="ef534742-58a5-4485-8d9f-a65b140ed87f" providerId="ADAL" clId="{8F5B5A6B-6C8C-42FA-915D-E95402E3900F}" dt="2023-11-06T13:20:15.203" v="83" actId="26606"/>
          <ac:picMkLst>
            <pc:docMk/>
            <pc:sldMk cId="88629683" sldId="261"/>
            <ac:picMk id="7" creationId="{3686B8C8-2FE2-02B8-49A5-2A64D33EAC5B}"/>
          </ac:picMkLst>
        </pc:picChg>
        <pc:cxnChg chg="del">
          <ac:chgData name="Cristian Bravo Roman" userId="ef534742-58a5-4485-8d9f-a65b140ed87f" providerId="ADAL" clId="{8F5B5A6B-6C8C-42FA-915D-E95402E3900F}" dt="2023-11-06T13:20:15.203" v="83" actId="26606"/>
          <ac:cxnSpMkLst>
            <pc:docMk/>
            <pc:sldMk cId="88629683" sldId="261"/>
            <ac:cxnSpMk id="17" creationId="{514EE78B-AF71-4195-A01B-F1165D9233BF}"/>
          </ac:cxnSpMkLst>
        </pc:cxnChg>
        <pc:cxnChg chg="del">
          <ac:chgData name="Cristian Bravo Roman" userId="ef534742-58a5-4485-8d9f-a65b140ed87f" providerId="ADAL" clId="{8F5B5A6B-6C8C-42FA-915D-E95402E3900F}" dt="2023-11-06T13:20:15.203" v="83" actId="26606"/>
          <ac:cxnSpMkLst>
            <pc:docMk/>
            <pc:sldMk cId="88629683" sldId="261"/>
            <ac:cxnSpMk id="23" creationId="{04733B62-1719-4677-A612-CA0AC0AD7482}"/>
          </ac:cxnSpMkLst>
        </pc:cxnChg>
        <pc:cxnChg chg="add">
          <ac:chgData name="Cristian Bravo Roman" userId="ef534742-58a5-4485-8d9f-a65b140ed87f" providerId="ADAL" clId="{8F5B5A6B-6C8C-42FA-915D-E95402E3900F}" dt="2023-11-06T13:20:15.203" v="83" actId="26606"/>
          <ac:cxnSpMkLst>
            <pc:docMk/>
            <pc:sldMk cId="88629683" sldId="261"/>
            <ac:cxnSpMk id="36" creationId="{514EE78B-AF71-4195-A01B-F1165D9233BF}"/>
          </ac:cxnSpMkLst>
        </pc:cxnChg>
        <pc:cxnChg chg="add">
          <ac:chgData name="Cristian Bravo Roman" userId="ef534742-58a5-4485-8d9f-a65b140ed87f" providerId="ADAL" clId="{8F5B5A6B-6C8C-42FA-915D-E95402E3900F}" dt="2023-11-06T13:20:15.203" v="83" actId="26606"/>
          <ac:cxnSpMkLst>
            <pc:docMk/>
            <pc:sldMk cId="88629683" sldId="261"/>
            <ac:cxnSpMk id="42" creationId="{04733B62-1719-4677-A612-CA0AC0AD7482}"/>
          </ac:cxnSpMkLst>
        </pc:cxnChg>
      </pc:sldChg>
      <pc:sldChg chg="addSp delSp modSp mod">
        <pc:chgData name="Cristian Bravo Roman" userId="ef534742-58a5-4485-8d9f-a65b140ed87f" providerId="ADAL" clId="{8F5B5A6B-6C8C-42FA-915D-E95402E3900F}" dt="2023-11-06T13:29:39.841" v="185" actId="26606"/>
        <pc:sldMkLst>
          <pc:docMk/>
          <pc:sldMk cId="2597098145" sldId="274"/>
        </pc:sldMkLst>
        <pc:spChg chg="add del mod">
          <ac:chgData name="Cristian Bravo Roman" userId="ef534742-58a5-4485-8d9f-a65b140ed87f" providerId="ADAL" clId="{8F5B5A6B-6C8C-42FA-915D-E95402E3900F}" dt="2023-11-06T13:29:32.979" v="180" actId="478"/>
          <ac:spMkLst>
            <pc:docMk/>
            <pc:sldMk cId="2597098145" sldId="274"/>
            <ac:spMk id="3" creationId="{B8E9AA26-A884-285A-035B-411317586A32}"/>
          </ac:spMkLst>
        </pc:spChg>
        <pc:spChg chg="mod">
          <ac:chgData name="Cristian Bravo Roman" userId="ef534742-58a5-4485-8d9f-a65b140ed87f" providerId="ADAL" clId="{8F5B5A6B-6C8C-42FA-915D-E95402E3900F}" dt="2023-11-06T13:29:39.841" v="185" actId="26606"/>
          <ac:spMkLst>
            <pc:docMk/>
            <pc:sldMk cId="2597098145" sldId="274"/>
            <ac:spMk id="4" creationId="{9752ABF4-1BF4-D8B6-AE28-B0B517529578}"/>
          </ac:spMkLst>
        </pc:spChg>
        <pc:spChg chg="mod ord">
          <ac:chgData name="Cristian Bravo Roman" userId="ef534742-58a5-4485-8d9f-a65b140ed87f" providerId="ADAL" clId="{8F5B5A6B-6C8C-42FA-915D-E95402E3900F}" dt="2023-11-06T13:29:39.841" v="185" actId="26606"/>
          <ac:spMkLst>
            <pc:docMk/>
            <pc:sldMk cId="2597098145" sldId="274"/>
            <ac:spMk id="7" creationId="{508188BB-948B-D9E2-0270-68B482A8CE24}"/>
          </ac:spMkLst>
        </pc:spChg>
        <pc:spChg chg="del">
          <ac:chgData name="Cristian Bravo Roman" userId="ef534742-58a5-4485-8d9f-a65b140ed87f" providerId="ADAL" clId="{8F5B5A6B-6C8C-42FA-915D-E95402E3900F}" dt="2023-11-06T13:29:39.841" v="185" actId="26606"/>
          <ac:spMkLst>
            <pc:docMk/>
            <pc:sldMk cId="2597098145" sldId="274"/>
            <ac:spMk id="21" creationId="{52ABB703-2B0E-4C3B-B4A2-F3973548E561}"/>
          </ac:spMkLst>
        </pc:spChg>
        <pc:spChg chg="del">
          <ac:chgData name="Cristian Bravo Roman" userId="ef534742-58a5-4485-8d9f-a65b140ed87f" providerId="ADAL" clId="{8F5B5A6B-6C8C-42FA-915D-E95402E3900F}" dt="2023-11-06T13:29:39.841" v="185" actId="26606"/>
          <ac:spMkLst>
            <pc:docMk/>
            <pc:sldMk cId="2597098145" sldId="274"/>
            <ac:spMk id="25" creationId="{E95DA498-D9A2-4DA9-B9DA-B3776E08CF7E}"/>
          </ac:spMkLst>
        </pc:spChg>
        <pc:spChg chg="del">
          <ac:chgData name="Cristian Bravo Roman" userId="ef534742-58a5-4485-8d9f-a65b140ed87f" providerId="ADAL" clId="{8F5B5A6B-6C8C-42FA-915D-E95402E3900F}" dt="2023-11-06T13:29:39.841" v="185" actId="26606"/>
          <ac:spMkLst>
            <pc:docMk/>
            <pc:sldMk cId="2597098145" sldId="274"/>
            <ac:spMk id="26" creationId="{82A73093-4B9D-420D-B17E-52293703A1D4}"/>
          </ac:spMkLst>
        </pc:spChg>
        <pc:spChg chg="add">
          <ac:chgData name="Cristian Bravo Roman" userId="ef534742-58a5-4485-8d9f-a65b140ed87f" providerId="ADAL" clId="{8F5B5A6B-6C8C-42FA-915D-E95402E3900F}" dt="2023-11-06T13:29:39.841" v="185" actId="26606"/>
          <ac:spMkLst>
            <pc:docMk/>
            <pc:sldMk cId="2597098145" sldId="274"/>
            <ac:spMk id="28" creationId="{284B70D5-875B-433D-BDBD-1522A85D6C1D}"/>
          </ac:spMkLst>
        </pc:spChg>
        <pc:spChg chg="add">
          <ac:chgData name="Cristian Bravo Roman" userId="ef534742-58a5-4485-8d9f-a65b140ed87f" providerId="ADAL" clId="{8F5B5A6B-6C8C-42FA-915D-E95402E3900F}" dt="2023-11-06T13:29:39.841" v="185" actId="26606"/>
          <ac:spMkLst>
            <pc:docMk/>
            <pc:sldMk cId="2597098145" sldId="274"/>
            <ac:spMk id="32" creationId="{1E299956-A9E7-4FC1-A0B1-D590CA9730E8}"/>
          </ac:spMkLst>
        </pc:spChg>
        <pc:spChg chg="add">
          <ac:chgData name="Cristian Bravo Roman" userId="ef534742-58a5-4485-8d9f-a65b140ed87f" providerId="ADAL" clId="{8F5B5A6B-6C8C-42FA-915D-E95402E3900F}" dt="2023-11-06T13:29:39.841" v="185" actId="26606"/>
          <ac:spMkLst>
            <pc:docMk/>
            <pc:sldMk cId="2597098145" sldId="274"/>
            <ac:spMk id="34" creationId="{17FC539C-B783-4B03-9F9E-D13430F3F64F}"/>
          </ac:spMkLst>
        </pc:spChg>
        <pc:picChg chg="del">
          <ac:chgData name="Cristian Bravo Roman" userId="ef534742-58a5-4485-8d9f-a65b140ed87f" providerId="ADAL" clId="{8F5B5A6B-6C8C-42FA-915D-E95402E3900F}" dt="2023-11-06T13:29:30.557" v="179" actId="478"/>
          <ac:picMkLst>
            <pc:docMk/>
            <pc:sldMk cId="2597098145" sldId="274"/>
            <ac:picMk id="5" creationId="{3974AFBB-13C0-B8CD-BD14-00B8F9BB50A4}"/>
          </ac:picMkLst>
        </pc:picChg>
        <pc:picChg chg="add mod">
          <ac:chgData name="Cristian Bravo Roman" userId="ef534742-58a5-4485-8d9f-a65b140ed87f" providerId="ADAL" clId="{8F5B5A6B-6C8C-42FA-915D-E95402E3900F}" dt="2023-11-06T13:29:39.841" v="185" actId="26606"/>
          <ac:picMkLst>
            <pc:docMk/>
            <pc:sldMk cId="2597098145" sldId="274"/>
            <ac:picMk id="8" creationId="{438485C9-6251-9106-BA5A-D9E9C705146A}"/>
          </ac:picMkLst>
        </pc:picChg>
        <pc:cxnChg chg="del">
          <ac:chgData name="Cristian Bravo Roman" userId="ef534742-58a5-4485-8d9f-a65b140ed87f" providerId="ADAL" clId="{8F5B5A6B-6C8C-42FA-915D-E95402E3900F}" dt="2023-11-06T13:29:39.841" v="185" actId="26606"/>
          <ac:cxnSpMkLst>
            <pc:docMk/>
            <pc:sldMk cId="2597098145" sldId="274"/>
            <ac:cxnSpMk id="23" creationId="{9C21570E-E159-49A6-9891-FA397B7A92D3}"/>
          </ac:cxnSpMkLst>
        </pc:cxnChg>
        <pc:cxnChg chg="add">
          <ac:chgData name="Cristian Bravo Roman" userId="ef534742-58a5-4485-8d9f-a65b140ed87f" providerId="ADAL" clId="{8F5B5A6B-6C8C-42FA-915D-E95402E3900F}" dt="2023-11-06T13:29:39.841" v="185" actId="26606"/>
          <ac:cxnSpMkLst>
            <pc:docMk/>
            <pc:sldMk cId="2597098145" sldId="274"/>
            <ac:cxnSpMk id="30" creationId="{C947DF4A-614C-4B4C-8B80-E5B9D8E8CFED}"/>
          </ac:cxnSpMkLst>
        </pc:cxnChg>
      </pc:sldChg>
      <pc:sldChg chg="add">
        <pc:chgData name="Cristian Bravo Roman" userId="ef534742-58a5-4485-8d9f-a65b140ed87f" providerId="ADAL" clId="{8F5B5A6B-6C8C-42FA-915D-E95402E3900F}" dt="2023-11-08T11:02:20.359" v="254"/>
        <pc:sldMkLst>
          <pc:docMk/>
          <pc:sldMk cId="4140518008" sldId="276"/>
        </pc:sldMkLst>
      </pc:sldChg>
      <pc:sldChg chg="addSp delSp modSp mod delAnim">
        <pc:chgData name="Cristian Bravo Roman" userId="ef534742-58a5-4485-8d9f-a65b140ed87f" providerId="ADAL" clId="{8F5B5A6B-6C8C-42FA-915D-E95402E3900F}" dt="2023-11-06T13:19:42.860" v="78" actId="26606"/>
        <pc:sldMkLst>
          <pc:docMk/>
          <pc:sldMk cId="2518715181" sldId="285"/>
        </pc:sldMkLst>
        <pc:spChg chg="mod">
          <ac:chgData name="Cristian Bravo Roman" userId="ef534742-58a5-4485-8d9f-a65b140ed87f" providerId="ADAL" clId="{8F5B5A6B-6C8C-42FA-915D-E95402E3900F}" dt="2023-11-06T13:19:42.860" v="78" actId="26606"/>
          <ac:spMkLst>
            <pc:docMk/>
            <pc:sldMk cId="2518715181" sldId="285"/>
            <ac:spMk id="2" creationId="{030745A4-ED25-D478-6216-188F228DF7F2}"/>
          </ac:spMkLst>
        </pc:spChg>
        <pc:spChg chg="add del mod">
          <ac:chgData name="Cristian Bravo Roman" userId="ef534742-58a5-4485-8d9f-a65b140ed87f" providerId="ADAL" clId="{8F5B5A6B-6C8C-42FA-915D-E95402E3900F}" dt="2023-11-06T13:17:52.742" v="44" actId="478"/>
          <ac:spMkLst>
            <pc:docMk/>
            <pc:sldMk cId="2518715181" sldId="285"/>
            <ac:spMk id="6" creationId="{08FF5269-A599-5FC4-61F8-C18672C81CFC}"/>
          </ac:spMkLst>
        </pc:spChg>
        <pc:spChg chg="del">
          <ac:chgData name="Cristian Bravo Roman" userId="ef534742-58a5-4485-8d9f-a65b140ed87f" providerId="ADAL" clId="{8F5B5A6B-6C8C-42FA-915D-E95402E3900F}" dt="2023-11-06T13:19:42.860" v="78" actId="26606"/>
          <ac:spMkLst>
            <pc:docMk/>
            <pc:sldMk cId="2518715181" sldId="285"/>
            <ac:spMk id="10" creationId="{BB2B8762-61F0-4F1B-9364-D633EE9D6AF5}"/>
          </ac:spMkLst>
        </pc:spChg>
        <pc:spChg chg="del">
          <ac:chgData name="Cristian Bravo Roman" userId="ef534742-58a5-4485-8d9f-a65b140ed87f" providerId="ADAL" clId="{8F5B5A6B-6C8C-42FA-915D-E95402E3900F}" dt="2023-11-06T13:19:42.860" v="78" actId="26606"/>
          <ac:spMkLst>
            <pc:docMk/>
            <pc:sldMk cId="2518715181" sldId="285"/>
            <ac:spMk id="12" creationId="{E97675C8-1328-460C-9EBF-6B446B67EAD3}"/>
          </ac:spMkLst>
        </pc:spChg>
        <pc:spChg chg="del">
          <ac:chgData name="Cristian Bravo Roman" userId="ef534742-58a5-4485-8d9f-a65b140ed87f" providerId="ADAL" clId="{8F5B5A6B-6C8C-42FA-915D-E95402E3900F}" dt="2023-11-06T13:19:42.860" v="78" actId="26606"/>
          <ac:spMkLst>
            <pc:docMk/>
            <pc:sldMk cId="2518715181" sldId="285"/>
            <ac:spMk id="16" creationId="{C6417104-D4C1-4710-9982-2154A7F48492}"/>
          </ac:spMkLst>
        </pc:spChg>
        <pc:spChg chg="del">
          <ac:chgData name="Cristian Bravo Roman" userId="ef534742-58a5-4485-8d9f-a65b140ed87f" providerId="ADAL" clId="{8F5B5A6B-6C8C-42FA-915D-E95402E3900F}" dt="2023-11-06T13:19:42.860" v="78" actId="26606"/>
          <ac:spMkLst>
            <pc:docMk/>
            <pc:sldMk cId="2518715181" sldId="285"/>
            <ac:spMk id="18" creationId="{626F1402-2DEC-4071-84AF-350C7BF00D43}"/>
          </ac:spMkLst>
        </pc:spChg>
        <pc:spChg chg="del">
          <ac:chgData name="Cristian Bravo Roman" userId="ef534742-58a5-4485-8d9f-a65b140ed87f" providerId="ADAL" clId="{8F5B5A6B-6C8C-42FA-915D-E95402E3900F}" dt="2023-11-06T13:19:42.860" v="78" actId="26606"/>
          <ac:spMkLst>
            <pc:docMk/>
            <pc:sldMk cId="2518715181" sldId="285"/>
            <ac:spMk id="22" creationId="{DA52A394-10F4-4AA5-90E4-634D1E919DBA}"/>
          </ac:spMkLst>
        </pc:spChg>
        <pc:spChg chg="del">
          <ac:chgData name="Cristian Bravo Roman" userId="ef534742-58a5-4485-8d9f-a65b140ed87f" providerId="ADAL" clId="{8F5B5A6B-6C8C-42FA-915D-E95402E3900F}" dt="2023-11-06T13:19:42.860" v="78" actId="26606"/>
          <ac:spMkLst>
            <pc:docMk/>
            <pc:sldMk cId="2518715181" sldId="285"/>
            <ac:spMk id="24" creationId="{07BDDC51-8BB2-42BE-8EA8-39B3E9AC1EF6}"/>
          </ac:spMkLst>
        </pc:spChg>
        <pc:spChg chg="add">
          <ac:chgData name="Cristian Bravo Roman" userId="ef534742-58a5-4485-8d9f-a65b140ed87f" providerId="ADAL" clId="{8F5B5A6B-6C8C-42FA-915D-E95402E3900F}" dt="2023-11-06T13:19:42.860" v="78" actId="26606"/>
          <ac:spMkLst>
            <pc:docMk/>
            <pc:sldMk cId="2518715181" sldId="285"/>
            <ac:spMk id="29" creationId="{BB2B8762-61F0-4F1B-9364-D633EE9D6AF5}"/>
          </ac:spMkLst>
        </pc:spChg>
        <pc:spChg chg="add">
          <ac:chgData name="Cristian Bravo Roman" userId="ef534742-58a5-4485-8d9f-a65b140ed87f" providerId="ADAL" clId="{8F5B5A6B-6C8C-42FA-915D-E95402E3900F}" dt="2023-11-06T13:19:42.860" v="78" actId="26606"/>
          <ac:spMkLst>
            <pc:docMk/>
            <pc:sldMk cId="2518715181" sldId="285"/>
            <ac:spMk id="31" creationId="{E97675C8-1328-460C-9EBF-6B446B67EAD3}"/>
          </ac:spMkLst>
        </pc:spChg>
        <pc:spChg chg="add">
          <ac:chgData name="Cristian Bravo Roman" userId="ef534742-58a5-4485-8d9f-a65b140ed87f" providerId="ADAL" clId="{8F5B5A6B-6C8C-42FA-915D-E95402E3900F}" dt="2023-11-06T13:19:42.860" v="78" actId="26606"/>
          <ac:spMkLst>
            <pc:docMk/>
            <pc:sldMk cId="2518715181" sldId="285"/>
            <ac:spMk id="35" creationId="{C6417104-D4C1-4710-9982-2154A7F48492}"/>
          </ac:spMkLst>
        </pc:spChg>
        <pc:spChg chg="add">
          <ac:chgData name="Cristian Bravo Roman" userId="ef534742-58a5-4485-8d9f-a65b140ed87f" providerId="ADAL" clId="{8F5B5A6B-6C8C-42FA-915D-E95402E3900F}" dt="2023-11-06T13:19:42.860" v="78" actId="26606"/>
          <ac:spMkLst>
            <pc:docMk/>
            <pc:sldMk cId="2518715181" sldId="285"/>
            <ac:spMk id="37" creationId="{626F1402-2DEC-4071-84AF-350C7BF00D43}"/>
          </ac:spMkLst>
        </pc:spChg>
        <pc:spChg chg="add">
          <ac:chgData name="Cristian Bravo Roman" userId="ef534742-58a5-4485-8d9f-a65b140ed87f" providerId="ADAL" clId="{8F5B5A6B-6C8C-42FA-915D-E95402E3900F}" dt="2023-11-06T13:19:42.860" v="78" actId="26606"/>
          <ac:spMkLst>
            <pc:docMk/>
            <pc:sldMk cId="2518715181" sldId="285"/>
            <ac:spMk id="41" creationId="{DA52A394-10F4-4AA5-90E4-634D1E919DBA}"/>
          </ac:spMkLst>
        </pc:spChg>
        <pc:spChg chg="add">
          <ac:chgData name="Cristian Bravo Roman" userId="ef534742-58a5-4485-8d9f-a65b140ed87f" providerId="ADAL" clId="{8F5B5A6B-6C8C-42FA-915D-E95402E3900F}" dt="2023-11-06T13:19:42.860" v="78" actId="26606"/>
          <ac:spMkLst>
            <pc:docMk/>
            <pc:sldMk cId="2518715181" sldId="285"/>
            <ac:spMk id="43" creationId="{07BDDC51-8BB2-42BE-8EA8-39B3E9AC1EF6}"/>
          </ac:spMkLst>
        </pc:spChg>
        <pc:picChg chg="del">
          <ac:chgData name="Cristian Bravo Roman" userId="ef534742-58a5-4485-8d9f-a65b140ed87f" providerId="ADAL" clId="{8F5B5A6B-6C8C-42FA-915D-E95402E3900F}" dt="2023-11-06T13:17:42.430" v="40" actId="478"/>
          <ac:picMkLst>
            <pc:docMk/>
            <pc:sldMk cId="2518715181" sldId="285"/>
            <ac:picMk id="4" creationId="{CA176BBC-640A-D6FF-FA59-41587BB9392C}"/>
          </ac:picMkLst>
        </pc:picChg>
        <pc:picChg chg="add del mod">
          <ac:chgData name="Cristian Bravo Roman" userId="ef534742-58a5-4485-8d9f-a65b140ed87f" providerId="ADAL" clId="{8F5B5A6B-6C8C-42FA-915D-E95402E3900F}" dt="2023-11-06T13:18:08.751" v="73" actId="478"/>
          <ac:picMkLst>
            <pc:docMk/>
            <pc:sldMk cId="2518715181" sldId="285"/>
            <ac:picMk id="8" creationId="{4752B773-15FA-4138-1B7A-DFEAD6F58978}"/>
          </ac:picMkLst>
        </pc:picChg>
        <pc:picChg chg="add mod">
          <ac:chgData name="Cristian Bravo Roman" userId="ef534742-58a5-4485-8d9f-a65b140ed87f" providerId="ADAL" clId="{8F5B5A6B-6C8C-42FA-915D-E95402E3900F}" dt="2023-11-06T13:19:42.860" v="78" actId="26606"/>
          <ac:picMkLst>
            <pc:docMk/>
            <pc:sldMk cId="2518715181" sldId="285"/>
            <ac:picMk id="11" creationId="{79AFF546-64FB-CEE6-2444-C9E0BD693EA9}"/>
          </ac:picMkLst>
        </pc:picChg>
        <pc:cxnChg chg="del">
          <ac:chgData name="Cristian Bravo Roman" userId="ef534742-58a5-4485-8d9f-a65b140ed87f" providerId="ADAL" clId="{8F5B5A6B-6C8C-42FA-915D-E95402E3900F}" dt="2023-11-06T13:19:42.860" v="78" actId="26606"/>
          <ac:cxnSpMkLst>
            <pc:docMk/>
            <pc:sldMk cId="2518715181" sldId="285"/>
            <ac:cxnSpMk id="14" creationId="{514EE78B-AF71-4195-A01B-F1165D9233BF}"/>
          </ac:cxnSpMkLst>
        </pc:cxnChg>
        <pc:cxnChg chg="del">
          <ac:chgData name="Cristian Bravo Roman" userId="ef534742-58a5-4485-8d9f-a65b140ed87f" providerId="ADAL" clId="{8F5B5A6B-6C8C-42FA-915D-E95402E3900F}" dt="2023-11-06T13:19:42.860" v="78" actId="26606"/>
          <ac:cxnSpMkLst>
            <pc:docMk/>
            <pc:sldMk cId="2518715181" sldId="285"/>
            <ac:cxnSpMk id="20" creationId="{04733B62-1719-4677-A612-CA0AC0AD7482}"/>
          </ac:cxnSpMkLst>
        </pc:cxnChg>
        <pc:cxnChg chg="add">
          <ac:chgData name="Cristian Bravo Roman" userId="ef534742-58a5-4485-8d9f-a65b140ed87f" providerId="ADAL" clId="{8F5B5A6B-6C8C-42FA-915D-E95402E3900F}" dt="2023-11-06T13:19:42.860" v="78" actId="26606"/>
          <ac:cxnSpMkLst>
            <pc:docMk/>
            <pc:sldMk cId="2518715181" sldId="285"/>
            <ac:cxnSpMk id="33" creationId="{514EE78B-AF71-4195-A01B-F1165D9233BF}"/>
          </ac:cxnSpMkLst>
        </pc:cxnChg>
        <pc:cxnChg chg="add">
          <ac:chgData name="Cristian Bravo Roman" userId="ef534742-58a5-4485-8d9f-a65b140ed87f" providerId="ADAL" clId="{8F5B5A6B-6C8C-42FA-915D-E95402E3900F}" dt="2023-11-06T13:19:42.860" v="78" actId="26606"/>
          <ac:cxnSpMkLst>
            <pc:docMk/>
            <pc:sldMk cId="2518715181" sldId="285"/>
            <ac:cxnSpMk id="39" creationId="{04733B62-1719-4677-A612-CA0AC0AD7482}"/>
          </ac:cxnSpMkLst>
        </pc:cxnChg>
      </pc:sldChg>
      <pc:sldChg chg="addSp delSp modSp mod delAnim">
        <pc:chgData name="Cristian Bravo Roman" userId="ef534742-58a5-4485-8d9f-a65b140ed87f" providerId="ADAL" clId="{8F5B5A6B-6C8C-42FA-915D-E95402E3900F}" dt="2023-11-06T13:21:15.682" v="178" actId="20577"/>
        <pc:sldMkLst>
          <pc:docMk/>
          <pc:sldMk cId="3312586547" sldId="286"/>
        </pc:sldMkLst>
        <pc:spChg chg="mod">
          <ac:chgData name="Cristian Bravo Roman" userId="ef534742-58a5-4485-8d9f-a65b140ed87f" providerId="ADAL" clId="{8F5B5A6B-6C8C-42FA-915D-E95402E3900F}" dt="2023-11-06T13:21:15.682" v="178" actId="20577"/>
          <ac:spMkLst>
            <pc:docMk/>
            <pc:sldMk cId="3312586547" sldId="286"/>
            <ac:spMk id="2" creationId="{57E39902-E103-D1B0-24C6-605127004CE5}"/>
          </ac:spMkLst>
        </pc:spChg>
        <pc:spChg chg="add del mod">
          <ac:chgData name="Cristian Bravo Roman" userId="ef534742-58a5-4485-8d9f-a65b140ed87f" providerId="ADAL" clId="{8F5B5A6B-6C8C-42FA-915D-E95402E3900F}" dt="2023-11-06T13:20:52.901" v="120" actId="478"/>
          <ac:spMkLst>
            <pc:docMk/>
            <pc:sldMk cId="3312586547" sldId="286"/>
            <ac:spMk id="6" creationId="{871E0A1B-0044-4939-529A-6557BAEAFA19}"/>
          </ac:spMkLst>
        </pc:spChg>
        <pc:spChg chg="del">
          <ac:chgData name="Cristian Bravo Roman" userId="ef534742-58a5-4485-8d9f-a65b140ed87f" providerId="ADAL" clId="{8F5B5A6B-6C8C-42FA-915D-E95402E3900F}" dt="2023-11-06T13:20:54.149" v="121" actId="26606"/>
          <ac:spMkLst>
            <pc:docMk/>
            <pc:sldMk cId="3312586547" sldId="286"/>
            <ac:spMk id="10" creationId="{BB2B8762-61F0-4F1B-9364-D633EE9D6AF5}"/>
          </ac:spMkLst>
        </pc:spChg>
        <pc:spChg chg="del">
          <ac:chgData name="Cristian Bravo Roman" userId="ef534742-58a5-4485-8d9f-a65b140ed87f" providerId="ADAL" clId="{8F5B5A6B-6C8C-42FA-915D-E95402E3900F}" dt="2023-11-06T13:20:54.149" v="121" actId="26606"/>
          <ac:spMkLst>
            <pc:docMk/>
            <pc:sldMk cId="3312586547" sldId="286"/>
            <ac:spMk id="12" creationId="{E97675C8-1328-460C-9EBF-6B446B67EAD3}"/>
          </ac:spMkLst>
        </pc:spChg>
        <pc:spChg chg="del">
          <ac:chgData name="Cristian Bravo Roman" userId="ef534742-58a5-4485-8d9f-a65b140ed87f" providerId="ADAL" clId="{8F5B5A6B-6C8C-42FA-915D-E95402E3900F}" dt="2023-11-06T13:20:54.149" v="121" actId="26606"/>
          <ac:spMkLst>
            <pc:docMk/>
            <pc:sldMk cId="3312586547" sldId="286"/>
            <ac:spMk id="16" creationId="{C6417104-D4C1-4710-9982-2154A7F48492}"/>
          </ac:spMkLst>
        </pc:spChg>
        <pc:spChg chg="del">
          <ac:chgData name="Cristian Bravo Roman" userId="ef534742-58a5-4485-8d9f-a65b140ed87f" providerId="ADAL" clId="{8F5B5A6B-6C8C-42FA-915D-E95402E3900F}" dt="2023-11-06T13:20:54.149" v="121" actId="26606"/>
          <ac:spMkLst>
            <pc:docMk/>
            <pc:sldMk cId="3312586547" sldId="286"/>
            <ac:spMk id="18" creationId="{626F1402-2DEC-4071-84AF-350C7BF00D43}"/>
          </ac:spMkLst>
        </pc:spChg>
        <pc:spChg chg="del">
          <ac:chgData name="Cristian Bravo Roman" userId="ef534742-58a5-4485-8d9f-a65b140ed87f" providerId="ADAL" clId="{8F5B5A6B-6C8C-42FA-915D-E95402E3900F}" dt="2023-11-06T13:20:54.149" v="121" actId="26606"/>
          <ac:spMkLst>
            <pc:docMk/>
            <pc:sldMk cId="3312586547" sldId="286"/>
            <ac:spMk id="22" creationId="{DA52A394-10F4-4AA5-90E4-634D1E919DBA}"/>
          </ac:spMkLst>
        </pc:spChg>
        <pc:spChg chg="del">
          <ac:chgData name="Cristian Bravo Roman" userId="ef534742-58a5-4485-8d9f-a65b140ed87f" providerId="ADAL" clId="{8F5B5A6B-6C8C-42FA-915D-E95402E3900F}" dt="2023-11-06T13:20:54.149" v="121" actId="26606"/>
          <ac:spMkLst>
            <pc:docMk/>
            <pc:sldMk cId="3312586547" sldId="286"/>
            <ac:spMk id="24" creationId="{07BDDC51-8BB2-42BE-8EA8-39B3E9AC1EF6}"/>
          </ac:spMkLst>
        </pc:spChg>
        <pc:spChg chg="add">
          <ac:chgData name="Cristian Bravo Roman" userId="ef534742-58a5-4485-8d9f-a65b140ed87f" providerId="ADAL" clId="{8F5B5A6B-6C8C-42FA-915D-E95402E3900F}" dt="2023-11-06T13:20:54.149" v="121" actId="26606"/>
          <ac:spMkLst>
            <pc:docMk/>
            <pc:sldMk cId="3312586547" sldId="286"/>
            <ac:spMk id="29" creationId="{BB2B8762-61F0-4F1B-9364-D633EE9D6AF5}"/>
          </ac:spMkLst>
        </pc:spChg>
        <pc:spChg chg="add">
          <ac:chgData name="Cristian Bravo Roman" userId="ef534742-58a5-4485-8d9f-a65b140ed87f" providerId="ADAL" clId="{8F5B5A6B-6C8C-42FA-915D-E95402E3900F}" dt="2023-11-06T13:20:54.149" v="121" actId="26606"/>
          <ac:spMkLst>
            <pc:docMk/>
            <pc:sldMk cId="3312586547" sldId="286"/>
            <ac:spMk id="31" creationId="{E97675C8-1328-460C-9EBF-6B446B67EAD3}"/>
          </ac:spMkLst>
        </pc:spChg>
        <pc:spChg chg="add">
          <ac:chgData name="Cristian Bravo Roman" userId="ef534742-58a5-4485-8d9f-a65b140ed87f" providerId="ADAL" clId="{8F5B5A6B-6C8C-42FA-915D-E95402E3900F}" dt="2023-11-06T13:20:54.149" v="121" actId="26606"/>
          <ac:spMkLst>
            <pc:docMk/>
            <pc:sldMk cId="3312586547" sldId="286"/>
            <ac:spMk id="35" creationId="{C6417104-D4C1-4710-9982-2154A7F48492}"/>
          </ac:spMkLst>
        </pc:spChg>
        <pc:spChg chg="add">
          <ac:chgData name="Cristian Bravo Roman" userId="ef534742-58a5-4485-8d9f-a65b140ed87f" providerId="ADAL" clId="{8F5B5A6B-6C8C-42FA-915D-E95402E3900F}" dt="2023-11-06T13:20:54.149" v="121" actId="26606"/>
          <ac:spMkLst>
            <pc:docMk/>
            <pc:sldMk cId="3312586547" sldId="286"/>
            <ac:spMk id="37" creationId="{626F1402-2DEC-4071-84AF-350C7BF00D43}"/>
          </ac:spMkLst>
        </pc:spChg>
        <pc:spChg chg="add">
          <ac:chgData name="Cristian Bravo Roman" userId="ef534742-58a5-4485-8d9f-a65b140ed87f" providerId="ADAL" clId="{8F5B5A6B-6C8C-42FA-915D-E95402E3900F}" dt="2023-11-06T13:20:54.149" v="121" actId="26606"/>
          <ac:spMkLst>
            <pc:docMk/>
            <pc:sldMk cId="3312586547" sldId="286"/>
            <ac:spMk id="41" creationId="{DA52A394-10F4-4AA5-90E4-634D1E919DBA}"/>
          </ac:spMkLst>
        </pc:spChg>
        <pc:spChg chg="add">
          <ac:chgData name="Cristian Bravo Roman" userId="ef534742-58a5-4485-8d9f-a65b140ed87f" providerId="ADAL" clId="{8F5B5A6B-6C8C-42FA-915D-E95402E3900F}" dt="2023-11-06T13:20:54.149" v="121" actId="26606"/>
          <ac:spMkLst>
            <pc:docMk/>
            <pc:sldMk cId="3312586547" sldId="286"/>
            <ac:spMk id="43" creationId="{07BDDC51-8BB2-42BE-8EA8-39B3E9AC1EF6}"/>
          </ac:spMkLst>
        </pc:spChg>
        <pc:picChg chg="del">
          <ac:chgData name="Cristian Bravo Roman" userId="ef534742-58a5-4485-8d9f-a65b140ed87f" providerId="ADAL" clId="{8F5B5A6B-6C8C-42FA-915D-E95402E3900F}" dt="2023-11-06T13:20:19.585" v="84" actId="478"/>
          <ac:picMkLst>
            <pc:docMk/>
            <pc:sldMk cId="3312586547" sldId="286"/>
            <ac:picMk id="4" creationId="{918DE7EE-FD3B-39DF-54EC-89BB63E73C83}"/>
          </ac:picMkLst>
        </pc:picChg>
        <pc:picChg chg="add mod">
          <ac:chgData name="Cristian Bravo Roman" userId="ef534742-58a5-4485-8d9f-a65b140ed87f" providerId="ADAL" clId="{8F5B5A6B-6C8C-42FA-915D-E95402E3900F}" dt="2023-11-06T13:20:54.149" v="121" actId="26606"/>
          <ac:picMkLst>
            <pc:docMk/>
            <pc:sldMk cId="3312586547" sldId="286"/>
            <ac:picMk id="8" creationId="{E888BE24-6F9B-822D-A0DF-00032B94F938}"/>
          </ac:picMkLst>
        </pc:picChg>
        <pc:cxnChg chg="del">
          <ac:chgData name="Cristian Bravo Roman" userId="ef534742-58a5-4485-8d9f-a65b140ed87f" providerId="ADAL" clId="{8F5B5A6B-6C8C-42FA-915D-E95402E3900F}" dt="2023-11-06T13:20:54.149" v="121" actId="26606"/>
          <ac:cxnSpMkLst>
            <pc:docMk/>
            <pc:sldMk cId="3312586547" sldId="286"/>
            <ac:cxnSpMk id="14" creationId="{514EE78B-AF71-4195-A01B-F1165D9233BF}"/>
          </ac:cxnSpMkLst>
        </pc:cxnChg>
        <pc:cxnChg chg="del">
          <ac:chgData name="Cristian Bravo Roman" userId="ef534742-58a5-4485-8d9f-a65b140ed87f" providerId="ADAL" clId="{8F5B5A6B-6C8C-42FA-915D-E95402E3900F}" dt="2023-11-06T13:20:54.149" v="121" actId="26606"/>
          <ac:cxnSpMkLst>
            <pc:docMk/>
            <pc:sldMk cId="3312586547" sldId="286"/>
            <ac:cxnSpMk id="20" creationId="{04733B62-1719-4677-A612-CA0AC0AD7482}"/>
          </ac:cxnSpMkLst>
        </pc:cxnChg>
        <pc:cxnChg chg="add">
          <ac:chgData name="Cristian Bravo Roman" userId="ef534742-58a5-4485-8d9f-a65b140ed87f" providerId="ADAL" clId="{8F5B5A6B-6C8C-42FA-915D-E95402E3900F}" dt="2023-11-06T13:20:54.149" v="121" actId="26606"/>
          <ac:cxnSpMkLst>
            <pc:docMk/>
            <pc:sldMk cId="3312586547" sldId="286"/>
            <ac:cxnSpMk id="33" creationId="{514EE78B-AF71-4195-A01B-F1165D9233BF}"/>
          </ac:cxnSpMkLst>
        </pc:cxnChg>
        <pc:cxnChg chg="add">
          <ac:chgData name="Cristian Bravo Roman" userId="ef534742-58a5-4485-8d9f-a65b140ed87f" providerId="ADAL" clId="{8F5B5A6B-6C8C-42FA-915D-E95402E3900F}" dt="2023-11-06T13:20:54.149" v="121" actId="26606"/>
          <ac:cxnSpMkLst>
            <pc:docMk/>
            <pc:sldMk cId="3312586547" sldId="286"/>
            <ac:cxnSpMk id="39" creationId="{04733B62-1719-4677-A612-CA0AC0AD7482}"/>
          </ac:cxnSpMkLst>
        </pc:cxnChg>
      </pc:sldChg>
      <pc:sldChg chg="addSp delSp modSp mod">
        <pc:chgData name="Cristian Bravo Roman" userId="ef534742-58a5-4485-8d9f-a65b140ed87f" providerId="ADAL" clId="{8F5B5A6B-6C8C-42FA-915D-E95402E3900F}" dt="2023-11-06T13:49:19.650" v="209" actId="1076"/>
        <pc:sldMkLst>
          <pc:docMk/>
          <pc:sldMk cId="2895043932" sldId="301"/>
        </pc:sldMkLst>
        <pc:spChg chg="add del mod">
          <ac:chgData name="Cristian Bravo Roman" userId="ef534742-58a5-4485-8d9f-a65b140ed87f" providerId="ADAL" clId="{8F5B5A6B-6C8C-42FA-915D-E95402E3900F}" dt="2023-11-06T13:36:04.451" v="193" actId="478"/>
          <ac:spMkLst>
            <pc:docMk/>
            <pc:sldMk cId="2895043932" sldId="301"/>
            <ac:spMk id="4" creationId="{4B365478-0C75-977C-B812-37DFB6EAE7A4}"/>
          </ac:spMkLst>
        </pc:spChg>
        <pc:picChg chg="del">
          <ac:chgData name="Cristian Bravo Roman" userId="ef534742-58a5-4485-8d9f-a65b140ed87f" providerId="ADAL" clId="{8F5B5A6B-6C8C-42FA-915D-E95402E3900F}" dt="2023-11-06T13:35:30.608" v="186" actId="478"/>
          <ac:picMkLst>
            <pc:docMk/>
            <pc:sldMk cId="2895043932" sldId="301"/>
            <ac:picMk id="5" creationId="{9B156146-640D-D8A8-D4B7-7676E9A7149F}"/>
          </ac:picMkLst>
        </pc:picChg>
        <pc:picChg chg="add del mod">
          <ac:chgData name="Cristian Bravo Roman" userId="ef534742-58a5-4485-8d9f-a65b140ed87f" providerId="ADAL" clId="{8F5B5A6B-6C8C-42FA-915D-E95402E3900F}" dt="2023-11-06T13:35:55.297" v="189" actId="478"/>
          <ac:picMkLst>
            <pc:docMk/>
            <pc:sldMk cId="2895043932" sldId="301"/>
            <ac:picMk id="7" creationId="{555C4453-2723-6893-1E1A-484AC15B7C18}"/>
          </ac:picMkLst>
        </pc:picChg>
        <pc:picChg chg="add del mod">
          <ac:chgData name="Cristian Bravo Roman" userId="ef534742-58a5-4485-8d9f-a65b140ed87f" providerId="ADAL" clId="{8F5B5A6B-6C8C-42FA-915D-E95402E3900F}" dt="2023-11-06T13:46:06.861" v="201" actId="478"/>
          <ac:picMkLst>
            <pc:docMk/>
            <pc:sldMk cId="2895043932" sldId="301"/>
            <ac:picMk id="9" creationId="{54F7D3CC-102E-CC50-7BC6-0A0D8972EA1B}"/>
          </ac:picMkLst>
        </pc:picChg>
        <pc:picChg chg="add mod">
          <ac:chgData name="Cristian Bravo Roman" userId="ef534742-58a5-4485-8d9f-a65b140ed87f" providerId="ADAL" clId="{8F5B5A6B-6C8C-42FA-915D-E95402E3900F}" dt="2023-11-06T13:49:19.650" v="209" actId="1076"/>
          <ac:picMkLst>
            <pc:docMk/>
            <pc:sldMk cId="2895043932" sldId="301"/>
            <ac:picMk id="11" creationId="{1F8F8B9B-81AE-83A8-DFA4-159646172E9D}"/>
          </ac:picMkLst>
        </pc:picChg>
      </pc:sldChg>
      <pc:sldChg chg="addSp delSp modSp mod setBg">
        <pc:chgData name="Cristian Bravo Roman" userId="ef534742-58a5-4485-8d9f-a65b140ed87f" providerId="ADAL" clId="{8F5B5A6B-6C8C-42FA-915D-E95402E3900F}" dt="2023-11-06T13:51:02.055" v="250" actId="26606"/>
        <pc:sldMkLst>
          <pc:docMk/>
          <pc:sldMk cId="835870665" sldId="312"/>
        </pc:sldMkLst>
        <pc:spChg chg="mod ord">
          <ac:chgData name="Cristian Bravo Roman" userId="ef534742-58a5-4485-8d9f-a65b140ed87f" providerId="ADAL" clId="{8F5B5A6B-6C8C-42FA-915D-E95402E3900F}" dt="2023-11-06T13:51:02.055" v="250" actId="26606"/>
          <ac:spMkLst>
            <pc:docMk/>
            <pc:sldMk cId="835870665" sldId="312"/>
            <ac:spMk id="2" creationId="{F6CF2074-8DBC-E9F4-F9AA-899507EC5B97}"/>
          </ac:spMkLst>
        </pc:spChg>
        <pc:spChg chg="add del mod">
          <ac:chgData name="Cristian Bravo Roman" userId="ef534742-58a5-4485-8d9f-a65b140ed87f" providerId="ADAL" clId="{8F5B5A6B-6C8C-42FA-915D-E95402E3900F}" dt="2023-11-06T13:50:25.736" v="242" actId="478"/>
          <ac:spMkLst>
            <pc:docMk/>
            <pc:sldMk cId="835870665" sldId="312"/>
            <ac:spMk id="4" creationId="{E31292F8-62C2-6F97-FD1F-6CACB3E5D9DB}"/>
          </ac:spMkLst>
        </pc:spChg>
        <pc:spChg chg="add del">
          <ac:chgData name="Cristian Bravo Roman" userId="ef534742-58a5-4485-8d9f-a65b140ed87f" providerId="ADAL" clId="{8F5B5A6B-6C8C-42FA-915D-E95402E3900F}" dt="2023-11-06T13:51:02.039" v="249" actId="26606"/>
          <ac:spMkLst>
            <pc:docMk/>
            <pc:sldMk cId="835870665" sldId="312"/>
            <ac:spMk id="12" creationId="{4E4490D0-3672-446A-AC12-B4830333BDDD}"/>
          </ac:spMkLst>
        </pc:spChg>
        <pc:spChg chg="add del">
          <ac:chgData name="Cristian Bravo Roman" userId="ef534742-58a5-4485-8d9f-a65b140ed87f" providerId="ADAL" clId="{8F5B5A6B-6C8C-42FA-915D-E95402E3900F}" dt="2023-11-06T13:51:02.039" v="249" actId="26606"/>
          <ac:spMkLst>
            <pc:docMk/>
            <pc:sldMk cId="835870665" sldId="312"/>
            <ac:spMk id="14" creationId="{39CB82C2-DF65-4EC1-8280-F201D50F570B}"/>
          </ac:spMkLst>
        </pc:spChg>
        <pc:spChg chg="add del">
          <ac:chgData name="Cristian Bravo Roman" userId="ef534742-58a5-4485-8d9f-a65b140ed87f" providerId="ADAL" clId="{8F5B5A6B-6C8C-42FA-915D-E95402E3900F}" dt="2023-11-06T13:51:02.039" v="249" actId="26606"/>
          <ac:spMkLst>
            <pc:docMk/>
            <pc:sldMk cId="835870665" sldId="312"/>
            <ac:spMk id="18" creationId="{5A1B47C8-47A0-4A88-8830-6DEA3B5DE392}"/>
          </ac:spMkLst>
        </pc:spChg>
        <pc:spChg chg="add del">
          <ac:chgData name="Cristian Bravo Roman" userId="ef534742-58a5-4485-8d9f-a65b140ed87f" providerId="ADAL" clId="{8F5B5A6B-6C8C-42FA-915D-E95402E3900F}" dt="2023-11-06T13:51:02.039" v="249" actId="26606"/>
          <ac:spMkLst>
            <pc:docMk/>
            <pc:sldMk cId="835870665" sldId="312"/>
            <ac:spMk id="20" creationId="{984BBFDD-E720-4805-A9C8-129FBBF6DD70}"/>
          </ac:spMkLst>
        </pc:spChg>
        <pc:spChg chg="add del">
          <ac:chgData name="Cristian Bravo Roman" userId="ef534742-58a5-4485-8d9f-a65b140ed87f" providerId="ADAL" clId="{8F5B5A6B-6C8C-42FA-915D-E95402E3900F}" dt="2023-11-06T13:51:02.039" v="249" actId="26606"/>
          <ac:spMkLst>
            <pc:docMk/>
            <pc:sldMk cId="835870665" sldId="312"/>
            <ac:spMk id="22" creationId="{5AC4BE46-4A77-42FE-9D15-065CDB2F847C}"/>
          </ac:spMkLst>
        </pc:spChg>
        <pc:spChg chg="add">
          <ac:chgData name="Cristian Bravo Roman" userId="ef534742-58a5-4485-8d9f-a65b140ed87f" providerId="ADAL" clId="{8F5B5A6B-6C8C-42FA-915D-E95402E3900F}" dt="2023-11-06T13:51:02.055" v="250" actId="26606"/>
          <ac:spMkLst>
            <pc:docMk/>
            <pc:sldMk cId="835870665" sldId="312"/>
            <ac:spMk id="24" creationId="{593ACC25-C262-417A-8AA9-0641C772BDB6}"/>
          </ac:spMkLst>
        </pc:spChg>
        <pc:spChg chg="add">
          <ac:chgData name="Cristian Bravo Roman" userId="ef534742-58a5-4485-8d9f-a65b140ed87f" providerId="ADAL" clId="{8F5B5A6B-6C8C-42FA-915D-E95402E3900F}" dt="2023-11-06T13:51:02.055" v="250" actId="26606"/>
          <ac:spMkLst>
            <pc:docMk/>
            <pc:sldMk cId="835870665" sldId="312"/>
            <ac:spMk id="25" creationId="{4E4490D0-3672-446A-AC12-B4830333BDDD}"/>
          </ac:spMkLst>
        </pc:spChg>
        <pc:spChg chg="add">
          <ac:chgData name="Cristian Bravo Roman" userId="ef534742-58a5-4485-8d9f-a65b140ed87f" providerId="ADAL" clId="{8F5B5A6B-6C8C-42FA-915D-E95402E3900F}" dt="2023-11-06T13:51:02.055" v="250" actId="26606"/>
          <ac:spMkLst>
            <pc:docMk/>
            <pc:sldMk cId="835870665" sldId="312"/>
            <ac:spMk id="26" creationId="{39CB82C2-DF65-4EC1-8280-F201D50F570B}"/>
          </ac:spMkLst>
        </pc:spChg>
        <pc:spChg chg="add">
          <ac:chgData name="Cristian Bravo Roman" userId="ef534742-58a5-4485-8d9f-a65b140ed87f" providerId="ADAL" clId="{8F5B5A6B-6C8C-42FA-915D-E95402E3900F}" dt="2023-11-06T13:51:02.055" v="250" actId="26606"/>
          <ac:spMkLst>
            <pc:docMk/>
            <pc:sldMk cId="835870665" sldId="312"/>
            <ac:spMk id="28" creationId="{FA4CD5CB-D209-4D70-8CA4-629731C59219}"/>
          </ac:spMkLst>
        </pc:spChg>
        <pc:spChg chg="add">
          <ac:chgData name="Cristian Bravo Roman" userId="ef534742-58a5-4485-8d9f-a65b140ed87f" providerId="ADAL" clId="{8F5B5A6B-6C8C-42FA-915D-E95402E3900F}" dt="2023-11-06T13:51:02.055" v="250" actId="26606"/>
          <ac:spMkLst>
            <pc:docMk/>
            <pc:sldMk cId="835870665" sldId="312"/>
            <ac:spMk id="30" creationId="{B4C27B90-DF2B-4D00-BA07-18ED774CD2F1}"/>
          </ac:spMkLst>
        </pc:spChg>
        <pc:picChg chg="del">
          <ac:chgData name="Cristian Bravo Roman" userId="ef534742-58a5-4485-8d9f-a65b140ed87f" providerId="ADAL" clId="{8F5B5A6B-6C8C-42FA-915D-E95402E3900F}" dt="2023-11-06T13:50:16.175" v="240" actId="478"/>
          <ac:picMkLst>
            <pc:docMk/>
            <pc:sldMk cId="835870665" sldId="312"/>
            <ac:picMk id="5" creationId="{FA34DCE7-B3C5-BEE8-E7B6-706BB618E88C}"/>
          </ac:picMkLst>
        </pc:picChg>
        <pc:picChg chg="add mod">
          <ac:chgData name="Cristian Bravo Roman" userId="ef534742-58a5-4485-8d9f-a65b140ed87f" providerId="ADAL" clId="{8F5B5A6B-6C8C-42FA-915D-E95402E3900F}" dt="2023-11-06T13:51:02.055" v="250" actId="26606"/>
          <ac:picMkLst>
            <pc:docMk/>
            <pc:sldMk cId="835870665" sldId="312"/>
            <ac:picMk id="7" creationId="{43156C5F-AABF-107D-C7FB-AF997DA7DCEB}"/>
          </ac:picMkLst>
        </pc:picChg>
        <pc:cxnChg chg="add del">
          <ac:chgData name="Cristian Bravo Roman" userId="ef534742-58a5-4485-8d9f-a65b140ed87f" providerId="ADAL" clId="{8F5B5A6B-6C8C-42FA-915D-E95402E3900F}" dt="2023-11-06T13:51:02.039" v="249" actId="26606"/>
          <ac:cxnSpMkLst>
            <pc:docMk/>
            <pc:sldMk cId="835870665" sldId="312"/>
            <ac:cxnSpMk id="16" creationId="{7E1D4427-852B-4B37-8E76-0E9F1810BA2A}"/>
          </ac:cxnSpMkLst>
        </pc:cxnChg>
        <pc:cxnChg chg="add">
          <ac:chgData name="Cristian Bravo Roman" userId="ef534742-58a5-4485-8d9f-a65b140ed87f" providerId="ADAL" clId="{8F5B5A6B-6C8C-42FA-915D-E95402E3900F}" dt="2023-11-06T13:51:02.055" v="250" actId="26606"/>
          <ac:cxnSpMkLst>
            <pc:docMk/>
            <pc:sldMk cId="835870665" sldId="312"/>
            <ac:cxnSpMk id="27" creationId="{7E1D4427-852B-4B37-8E76-0E9F1810BA2A}"/>
          </ac:cxnSpMkLst>
        </pc:cxnChg>
        <pc:cxnChg chg="add">
          <ac:chgData name="Cristian Bravo Roman" userId="ef534742-58a5-4485-8d9f-a65b140ed87f" providerId="ADAL" clId="{8F5B5A6B-6C8C-42FA-915D-E95402E3900F}" dt="2023-11-06T13:51:02.055" v="250" actId="26606"/>
          <ac:cxnSpMkLst>
            <pc:docMk/>
            <pc:sldMk cId="835870665" sldId="312"/>
            <ac:cxnSpMk id="29" creationId="{5C6A2BAE-B461-4B55-8E1F-0722ABDD1393}"/>
          </ac:cxnSpMkLst>
        </pc:cxnChg>
      </pc:sldChg>
      <pc:sldChg chg="add">
        <pc:chgData name="Cristian Bravo Roman" userId="ef534742-58a5-4485-8d9f-a65b140ed87f" providerId="ADAL" clId="{8F5B5A6B-6C8C-42FA-915D-E95402E3900F}" dt="2023-11-08T11:01:48.573" v="252"/>
        <pc:sldMkLst>
          <pc:docMk/>
          <pc:sldMk cId="1181480782" sldId="327"/>
        </pc:sldMkLst>
      </pc:sldChg>
      <pc:sldChg chg="add">
        <pc:chgData name="Cristian Bravo Roman" userId="ef534742-58a5-4485-8d9f-a65b140ed87f" providerId="ADAL" clId="{8F5B5A6B-6C8C-42FA-915D-E95402E3900F}" dt="2023-11-08T11:02:20.359" v="254"/>
        <pc:sldMkLst>
          <pc:docMk/>
          <pc:sldMk cId="59994280" sldId="330"/>
        </pc:sldMkLst>
      </pc:sldChg>
      <pc:sldChg chg="add del">
        <pc:chgData name="Cristian Bravo Roman" userId="ef534742-58a5-4485-8d9f-a65b140ed87f" providerId="ADAL" clId="{8F5B5A6B-6C8C-42FA-915D-E95402E3900F}" dt="2023-11-08T11:03:31.774" v="258" actId="47"/>
        <pc:sldMkLst>
          <pc:docMk/>
          <pc:sldMk cId="4176420895" sldId="331"/>
        </pc:sldMkLst>
      </pc:sldChg>
      <pc:sldChg chg="add del">
        <pc:chgData name="Cristian Bravo Roman" userId="ef534742-58a5-4485-8d9f-a65b140ed87f" providerId="ADAL" clId="{8F5B5A6B-6C8C-42FA-915D-E95402E3900F}" dt="2023-11-08T11:02:20.359" v="254"/>
        <pc:sldMkLst>
          <pc:docMk/>
          <pc:sldMk cId="2380982175" sldId="336"/>
        </pc:sldMkLst>
      </pc:sldChg>
      <pc:sldChg chg="add del">
        <pc:chgData name="Cristian Bravo Roman" userId="ef534742-58a5-4485-8d9f-a65b140ed87f" providerId="ADAL" clId="{8F5B5A6B-6C8C-42FA-915D-E95402E3900F}" dt="2023-11-08T11:02:20.359" v="254"/>
        <pc:sldMkLst>
          <pc:docMk/>
          <pc:sldMk cId="311092897" sldId="337"/>
        </pc:sldMkLst>
      </pc:sldChg>
      <pc:sldChg chg="add">
        <pc:chgData name="Cristian Bravo Roman" userId="ef534742-58a5-4485-8d9f-a65b140ed87f" providerId="ADAL" clId="{8F5B5A6B-6C8C-42FA-915D-E95402E3900F}" dt="2023-11-08T11:02:20.359" v="254"/>
        <pc:sldMkLst>
          <pc:docMk/>
          <pc:sldMk cId="2316639807" sldId="340"/>
        </pc:sldMkLst>
      </pc:sldChg>
      <pc:sldChg chg="add del">
        <pc:chgData name="Cristian Bravo Roman" userId="ef534742-58a5-4485-8d9f-a65b140ed87f" providerId="ADAL" clId="{8F5B5A6B-6C8C-42FA-915D-E95402E3900F}" dt="2023-11-08T11:02:20.359" v="254"/>
        <pc:sldMkLst>
          <pc:docMk/>
          <pc:sldMk cId="1914260714" sldId="341"/>
        </pc:sldMkLst>
      </pc:sldChg>
      <pc:sldChg chg="add">
        <pc:chgData name="Cristian Bravo Roman" userId="ef534742-58a5-4485-8d9f-a65b140ed87f" providerId="ADAL" clId="{8F5B5A6B-6C8C-42FA-915D-E95402E3900F}" dt="2023-11-08T11:02:20.359" v="254"/>
        <pc:sldMkLst>
          <pc:docMk/>
          <pc:sldMk cId="2078122340" sldId="343"/>
        </pc:sldMkLst>
      </pc:sldChg>
      <pc:sldChg chg="addSp delSp modSp add mod setBg">
        <pc:chgData name="Cristian Bravo Roman" userId="ef534742-58a5-4485-8d9f-a65b140ed87f" providerId="ADAL" clId="{8F5B5A6B-6C8C-42FA-915D-E95402E3900F}" dt="2023-11-08T11:04:40.053" v="298" actId="478"/>
        <pc:sldMkLst>
          <pc:docMk/>
          <pc:sldMk cId="741727157" sldId="345"/>
        </pc:sldMkLst>
        <pc:spChg chg="mod">
          <ac:chgData name="Cristian Bravo Roman" userId="ef534742-58a5-4485-8d9f-a65b140ed87f" providerId="ADAL" clId="{8F5B5A6B-6C8C-42FA-915D-E95402E3900F}" dt="2023-11-08T11:04:00.638" v="283" actId="26606"/>
          <ac:spMkLst>
            <pc:docMk/>
            <pc:sldMk cId="741727157" sldId="345"/>
            <ac:spMk id="2" creationId="{C408436A-A993-4872-93F9-B07735269EB4}"/>
          </ac:spMkLst>
        </pc:spChg>
        <pc:spChg chg="add mod">
          <ac:chgData name="Cristian Bravo Roman" userId="ef534742-58a5-4485-8d9f-a65b140ed87f" providerId="ADAL" clId="{8F5B5A6B-6C8C-42FA-915D-E95402E3900F}" dt="2023-11-08T11:04:36.122" v="297" actId="33524"/>
          <ac:spMkLst>
            <pc:docMk/>
            <pc:sldMk cId="741727157" sldId="345"/>
            <ac:spMk id="4" creationId="{0D015392-FC6C-8683-3E72-C239CB8BF0D4}"/>
          </ac:spMkLst>
        </pc:spChg>
        <pc:spChg chg="mod">
          <ac:chgData name="Cristian Bravo Roman" userId="ef534742-58a5-4485-8d9f-a65b140ed87f" providerId="ADAL" clId="{8F5B5A6B-6C8C-42FA-915D-E95402E3900F}" dt="2023-11-08T11:04:00.638" v="283" actId="26606"/>
          <ac:spMkLst>
            <pc:docMk/>
            <pc:sldMk cId="741727157" sldId="345"/>
            <ac:spMk id="7" creationId="{ADA6DEAA-F7E2-4DDD-8F4A-3427D50A5732}"/>
          </ac:spMkLst>
        </pc:spChg>
        <pc:spChg chg="del mod">
          <ac:chgData name="Cristian Bravo Roman" userId="ef534742-58a5-4485-8d9f-a65b140ed87f" providerId="ADAL" clId="{8F5B5A6B-6C8C-42FA-915D-E95402E3900F}" dt="2023-11-08T11:04:40.053" v="298" actId="478"/>
          <ac:spMkLst>
            <pc:docMk/>
            <pc:sldMk cId="741727157" sldId="345"/>
            <ac:spMk id="8" creationId="{2924333D-63F2-4282-995F-A1964D436E4A}"/>
          </ac:spMkLst>
        </pc:spChg>
        <pc:spChg chg="add">
          <ac:chgData name="Cristian Bravo Roman" userId="ef534742-58a5-4485-8d9f-a65b140ed87f" providerId="ADAL" clId="{8F5B5A6B-6C8C-42FA-915D-E95402E3900F}" dt="2023-11-08T11:04:00.638" v="283" actId="26606"/>
          <ac:spMkLst>
            <pc:docMk/>
            <pc:sldMk cId="741727157" sldId="345"/>
            <ac:spMk id="13" creationId="{36D16D1E-4205-49F5-BD2A-DA769947C104}"/>
          </ac:spMkLst>
        </pc:spChg>
        <pc:spChg chg="add">
          <ac:chgData name="Cristian Bravo Roman" userId="ef534742-58a5-4485-8d9f-a65b140ed87f" providerId="ADAL" clId="{8F5B5A6B-6C8C-42FA-915D-E95402E3900F}" dt="2023-11-08T11:04:00.638" v="283" actId="26606"/>
          <ac:spMkLst>
            <pc:docMk/>
            <pc:sldMk cId="741727157" sldId="345"/>
            <ac:spMk id="15" creationId="{012FD100-C039-4E03-B5E4-2EDFA7290AA6}"/>
          </ac:spMkLst>
        </pc:spChg>
        <pc:picChg chg="mod">
          <ac:chgData name="Cristian Bravo Roman" userId="ef534742-58a5-4485-8d9f-a65b140ed87f" providerId="ADAL" clId="{8F5B5A6B-6C8C-42FA-915D-E95402E3900F}" dt="2023-11-08T11:04:00.638" v="283" actId="26606"/>
          <ac:picMkLst>
            <pc:docMk/>
            <pc:sldMk cId="741727157" sldId="345"/>
            <ac:picMk id="5" creationId="{663B07E4-2A4C-3513-3B58-D594FA0000AD}"/>
          </ac:picMkLst>
        </pc:picChg>
        <pc:cxnChg chg="add">
          <ac:chgData name="Cristian Bravo Roman" userId="ef534742-58a5-4485-8d9f-a65b140ed87f" providerId="ADAL" clId="{8F5B5A6B-6C8C-42FA-915D-E95402E3900F}" dt="2023-11-08T11:04:00.638" v="283" actId="26606"/>
          <ac:cxnSpMkLst>
            <pc:docMk/>
            <pc:sldMk cId="741727157" sldId="345"/>
            <ac:cxnSpMk id="17" creationId="{4418FCD2-8448-4A81-8EB4-72250F7827B4}"/>
          </ac:cxnSpMkLst>
        </pc:cxnChg>
      </pc:sldChg>
      <pc:sldChg chg="add del">
        <pc:chgData name="Cristian Bravo Roman" userId="ef534742-58a5-4485-8d9f-a65b140ed87f" providerId="ADAL" clId="{8F5B5A6B-6C8C-42FA-915D-E95402E3900F}" dt="2023-11-08T11:02:29.923" v="255" actId="47"/>
        <pc:sldMkLst>
          <pc:docMk/>
          <pc:sldMk cId="1018253087" sldId="349"/>
        </pc:sldMkLst>
      </pc:sldChg>
      <pc:sldChg chg="modSp mod">
        <pc:chgData name="Cristian Bravo Roman" userId="ef534742-58a5-4485-8d9f-a65b140ed87f" providerId="ADAL" clId="{8F5B5A6B-6C8C-42FA-915D-E95402E3900F}" dt="2023-11-06T13:51:48.582" v="251" actId="33524"/>
        <pc:sldMkLst>
          <pc:docMk/>
          <pc:sldMk cId="1462652069" sldId="533"/>
        </pc:sldMkLst>
        <pc:spChg chg="mod">
          <ac:chgData name="Cristian Bravo Roman" userId="ef534742-58a5-4485-8d9f-a65b140ed87f" providerId="ADAL" clId="{8F5B5A6B-6C8C-42FA-915D-E95402E3900F}" dt="2023-11-06T13:51:48.582" v="251" actId="33524"/>
          <ac:spMkLst>
            <pc:docMk/>
            <pc:sldMk cId="1462652069" sldId="533"/>
            <ac:spMk id="3" creationId="{EC0222DC-DCE6-7E7D-9C03-BE1D14FBE68C}"/>
          </ac:spMkLst>
        </pc:spChg>
      </pc:sldChg>
      <pc:sldChg chg="modSp mod">
        <pc:chgData name="Cristian Bravo Roman" userId="ef534742-58a5-4485-8d9f-a65b140ed87f" providerId="ADAL" clId="{8F5B5A6B-6C8C-42FA-915D-E95402E3900F}" dt="2023-11-06T11:56:10.211" v="1" actId="20577"/>
        <pc:sldMkLst>
          <pc:docMk/>
          <pc:sldMk cId="1612707607" sldId="534"/>
        </pc:sldMkLst>
        <pc:spChg chg="mod">
          <ac:chgData name="Cristian Bravo Roman" userId="ef534742-58a5-4485-8d9f-a65b140ed87f" providerId="ADAL" clId="{8F5B5A6B-6C8C-42FA-915D-E95402E3900F}" dt="2023-11-06T11:56:10.211" v="1" actId="20577"/>
          <ac:spMkLst>
            <pc:docMk/>
            <pc:sldMk cId="1612707607" sldId="534"/>
            <ac:spMk id="3" creationId="{0243559F-3E1B-5200-9121-13666186E084}"/>
          </ac:spMkLst>
        </pc:spChg>
      </pc:sldChg>
      <pc:sldChg chg="addSp delSp modSp new mod">
        <pc:chgData name="Cristian Bravo Roman" userId="ef534742-58a5-4485-8d9f-a65b140ed87f" providerId="ADAL" clId="{8F5B5A6B-6C8C-42FA-915D-E95402E3900F}" dt="2023-11-06T13:50:11.982" v="239" actId="1076"/>
        <pc:sldMkLst>
          <pc:docMk/>
          <pc:sldMk cId="3878139255" sldId="544"/>
        </pc:sldMkLst>
        <pc:spChg chg="mod">
          <ac:chgData name="Cristian Bravo Roman" userId="ef534742-58a5-4485-8d9f-a65b140ed87f" providerId="ADAL" clId="{8F5B5A6B-6C8C-42FA-915D-E95402E3900F}" dt="2023-11-06T13:49:28.846" v="231" actId="20577"/>
          <ac:spMkLst>
            <pc:docMk/>
            <pc:sldMk cId="3878139255" sldId="544"/>
            <ac:spMk id="2" creationId="{4F5B86CF-EA24-7858-85D6-FCD6B3390324}"/>
          </ac:spMkLst>
        </pc:spChg>
        <pc:spChg chg="del">
          <ac:chgData name="Cristian Bravo Roman" userId="ef534742-58a5-4485-8d9f-a65b140ed87f" providerId="ADAL" clId="{8F5B5A6B-6C8C-42FA-915D-E95402E3900F}" dt="2023-11-06T13:49:30.590" v="232" actId="478"/>
          <ac:spMkLst>
            <pc:docMk/>
            <pc:sldMk cId="3878139255" sldId="544"/>
            <ac:spMk id="3" creationId="{B3064E8C-CA6C-AEDE-2E5C-47AF5C876433}"/>
          </ac:spMkLst>
        </pc:spChg>
        <pc:picChg chg="add del mod">
          <ac:chgData name="Cristian Bravo Roman" userId="ef534742-58a5-4485-8d9f-a65b140ed87f" providerId="ADAL" clId="{8F5B5A6B-6C8C-42FA-915D-E95402E3900F}" dt="2023-11-06T13:50:04.550" v="236" actId="478"/>
          <ac:picMkLst>
            <pc:docMk/>
            <pc:sldMk cId="3878139255" sldId="544"/>
            <ac:picMk id="6" creationId="{9611E984-DE0E-AC99-AC0C-0E796858CEF7}"/>
          </ac:picMkLst>
        </pc:picChg>
        <pc:picChg chg="add mod">
          <ac:chgData name="Cristian Bravo Roman" userId="ef534742-58a5-4485-8d9f-a65b140ed87f" providerId="ADAL" clId="{8F5B5A6B-6C8C-42FA-915D-E95402E3900F}" dt="2023-11-06T13:50:11.982" v="239" actId="1076"/>
          <ac:picMkLst>
            <pc:docMk/>
            <pc:sldMk cId="3878139255" sldId="544"/>
            <ac:picMk id="8" creationId="{BED9E118-2E69-7B16-CE36-ED4C8EBFFB5A}"/>
          </ac:picMkLst>
        </pc:picChg>
      </pc:sldChg>
    </pc:docChg>
  </pc:docChgLst>
  <pc:docChgLst>
    <pc:chgData name="Cristian Bravo Roman" userId="ef534742-58a5-4485-8d9f-a65b140ed87f" providerId="ADAL" clId="{FE70B6EB-D36F-4073-9F4E-AEEE5B8DE557}"/>
    <pc:docChg chg="undo custSel addSld delSld modSld">
      <pc:chgData name="Cristian Bravo Roman" userId="ef534742-58a5-4485-8d9f-a65b140ed87f" providerId="ADAL" clId="{FE70B6EB-D36F-4073-9F4E-AEEE5B8DE557}" dt="2023-06-01T20:44:28.861" v="1595" actId="1076"/>
      <pc:docMkLst>
        <pc:docMk/>
      </pc:docMkLst>
      <pc:sldChg chg="addSp modSp mod">
        <pc:chgData name="Cristian Bravo Roman" userId="ef534742-58a5-4485-8d9f-a65b140ed87f" providerId="ADAL" clId="{FE70B6EB-D36F-4073-9F4E-AEEE5B8DE557}" dt="2023-06-01T20:18:21.493" v="63" actId="20577"/>
        <pc:sldMkLst>
          <pc:docMk/>
          <pc:sldMk cId="3353245282" sldId="256"/>
        </pc:sldMkLst>
        <pc:spChg chg="mod">
          <ac:chgData name="Cristian Bravo Roman" userId="ef534742-58a5-4485-8d9f-a65b140ed87f" providerId="ADAL" clId="{FE70B6EB-D36F-4073-9F4E-AEEE5B8DE557}" dt="2023-06-01T20:18:01.947" v="5"/>
          <ac:spMkLst>
            <pc:docMk/>
            <pc:sldMk cId="3353245282" sldId="256"/>
            <ac:spMk id="2" creationId="{06657B8B-F3E5-43A7-9428-7A1EFFC709FC}"/>
          </ac:spMkLst>
        </pc:spChg>
        <pc:spChg chg="mod">
          <ac:chgData name="Cristian Bravo Roman" userId="ef534742-58a5-4485-8d9f-a65b140ed87f" providerId="ADAL" clId="{FE70B6EB-D36F-4073-9F4E-AEEE5B8DE557}" dt="2023-06-01T20:18:21.493" v="63" actId="20577"/>
          <ac:spMkLst>
            <pc:docMk/>
            <pc:sldMk cId="3353245282" sldId="256"/>
            <ac:spMk id="3" creationId="{E65D1B3E-3C6C-428D-9CC0-9C2E3280B139}"/>
          </ac:spMkLst>
        </pc:spChg>
        <pc:picChg chg="add mod">
          <ac:chgData name="Cristian Bravo Roman" userId="ef534742-58a5-4485-8d9f-a65b140ed87f" providerId="ADAL" clId="{FE70B6EB-D36F-4073-9F4E-AEEE5B8DE557}" dt="2023-06-01T20:16:37.452" v="4" actId="1076"/>
          <ac:picMkLst>
            <pc:docMk/>
            <pc:sldMk cId="3353245282" sldId="256"/>
            <ac:picMk id="8" creationId="{DF68F242-89CD-5A2B-D1D6-03512A39F5D7}"/>
          </ac:picMkLst>
        </pc:picChg>
      </pc:sldChg>
      <pc:sldChg chg="addSp delSp modSp mod setBg setClrOvrMap delDesignElem">
        <pc:chgData name="Cristian Bravo Roman" userId="ef534742-58a5-4485-8d9f-a65b140ed87f" providerId="ADAL" clId="{FE70B6EB-D36F-4073-9F4E-AEEE5B8DE557}" dt="2023-06-01T20:22:23.764" v="190" actId="20577"/>
        <pc:sldMkLst>
          <pc:docMk/>
          <pc:sldMk cId="3326046518" sldId="260"/>
        </pc:sldMkLst>
        <pc:spChg chg="mod">
          <ac:chgData name="Cristian Bravo Roman" userId="ef534742-58a5-4485-8d9f-a65b140ed87f" providerId="ADAL" clId="{FE70B6EB-D36F-4073-9F4E-AEEE5B8DE557}" dt="2023-06-01T20:22:23.764" v="190" actId="20577"/>
          <ac:spMkLst>
            <pc:docMk/>
            <pc:sldMk cId="3326046518" sldId="260"/>
            <ac:spMk id="2" creationId="{E3CC036B-ED6A-B795-CFAC-9F6FF219CC5F}"/>
          </ac:spMkLst>
        </pc:spChg>
        <pc:spChg chg="add del mod">
          <ac:chgData name="Cristian Bravo Roman" userId="ef534742-58a5-4485-8d9f-a65b140ed87f" providerId="ADAL" clId="{FE70B6EB-D36F-4073-9F4E-AEEE5B8DE557}" dt="2023-06-01T20:21:22.667" v="99"/>
          <ac:spMkLst>
            <pc:docMk/>
            <pc:sldMk cId="3326046518" sldId="260"/>
            <ac:spMk id="3" creationId="{73239C8F-7F1E-D4EC-F8D4-A94D164B2F38}"/>
          </ac:spMkLst>
        </pc:spChg>
        <pc:spChg chg="add del mod">
          <ac:chgData name="Cristian Bravo Roman" userId="ef534742-58a5-4485-8d9f-a65b140ed87f" providerId="ADAL" clId="{FE70B6EB-D36F-4073-9F4E-AEEE5B8DE557}" dt="2023-06-01T20:21:22.667" v="99"/>
          <ac:spMkLst>
            <pc:docMk/>
            <pc:sldMk cId="3326046518" sldId="260"/>
            <ac:spMk id="4" creationId="{8E30C563-FD34-C1A1-1A98-056C317163D7}"/>
          </ac:spMkLst>
        </pc:spChg>
        <pc:spChg chg="add">
          <ac:chgData name="Cristian Bravo Roman" userId="ef534742-58a5-4485-8d9f-a65b140ed87f" providerId="ADAL" clId="{FE70B6EB-D36F-4073-9F4E-AEEE5B8DE557}" dt="2023-06-01T20:21:52.677" v="101" actId="26606"/>
          <ac:spMkLst>
            <pc:docMk/>
            <pc:sldMk cId="3326046518" sldId="260"/>
            <ac:spMk id="10" creationId="{BB2B8762-61F0-4F1B-9364-D633EE9D6AF5}"/>
          </ac:spMkLst>
        </pc:spChg>
        <pc:spChg chg="add">
          <ac:chgData name="Cristian Bravo Roman" userId="ef534742-58a5-4485-8d9f-a65b140ed87f" providerId="ADAL" clId="{FE70B6EB-D36F-4073-9F4E-AEEE5B8DE557}" dt="2023-06-01T20:21:52.677" v="101" actId="26606"/>
          <ac:spMkLst>
            <pc:docMk/>
            <pc:sldMk cId="3326046518" sldId="260"/>
            <ac:spMk id="11" creationId="{E97675C8-1328-460C-9EBF-6B446B67EAD3}"/>
          </ac:spMkLst>
        </pc:spChg>
        <pc:spChg chg="del">
          <ac:chgData name="Cristian Bravo Roman" userId="ef534742-58a5-4485-8d9f-a65b140ed87f" providerId="ADAL" clId="{FE70B6EB-D36F-4073-9F4E-AEEE5B8DE557}" dt="2023-06-01T20:21:22.667" v="99"/>
          <ac:spMkLst>
            <pc:docMk/>
            <pc:sldMk cId="3326046518" sldId="260"/>
            <ac:spMk id="13" creationId="{BB2B8762-61F0-4F1B-9364-D633EE9D6AF5}"/>
          </ac:spMkLst>
        </pc:spChg>
        <pc:spChg chg="add">
          <ac:chgData name="Cristian Bravo Roman" userId="ef534742-58a5-4485-8d9f-a65b140ed87f" providerId="ADAL" clId="{FE70B6EB-D36F-4073-9F4E-AEEE5B8DE557}" dt="2023-06-01T20:21:52.677" v="101" actId="26606"/>
          <ac:spMkLst>
            <pc:docMk/>
            <pc:sldMk cId="3326046518" sldId="260"/>
            <ac:spMk id="14" creationId="{C6417104-D4C1-4710-9982-2154A7F48492}"/>
          </ac:spMkLst>
        </pc:spChg>
        <pc:spChg chg="del">
          <ac:chgData name="Cristian Bravo Roman" userId="ef534742-58a5-4485-8d9f-a65b140ed87f" providerId="ADAL" clId="{FE70B6EB-D36F-4073-9F4E-AEEE5B8DE557}" dt="2023-06-01T20:21:22.667" v="99"/>
          <ac:spMkLst>
            <pc:docMk/>
            <pc:sldMk cId="3326046518" sldId="260"/>
            <ac:spMk id="15" creationId="{E97675C8-1328-460C-9EBF-6B446B67EAD3}"/>
          </ac:spMkLst>
        </pc:spChg>
        <pc:spChg chg="add">
          <ac:chgData name="Cristian Bravo Roman" userId="ef534742-58a5-4485-8d9f-a65b140ed87f" providerId="ADAL" clId="{FE70B6EB-D36F-4073-9F4E-AEEE5B8DE557}" dt="2023-06-01T20:21:52.677" v="101" actId="26606"/>
          <ac:spMkLst>
            <pc:docMk/>
            <pc:sldMk cId="3326046518" sldId="260"/>
            <ac:spMk id="16" creationId="{626F1402-2DEC-4071-84AF-350C7BF00D43}"/>
          </ac:spMkLst>
        </pc:spChg>
        <pc:spChg chg="del">
          <ac:chgData name="Cristian Bravo Roman" userId="ef534742-58a5-4485-8d9f-a65b140ed87f" providerId="ADAL" clId="{FE70B6EB-D36F-4073-9F4E-AEEE5B8DE557}" dt="2023-06-01T20:21:22.667" v="99"/>
          <ac:spMkLst>
            <pc:docMk/>
            <pc:sldMk cId="3326046518" sldId="260"/>
            <ac:spMk id="19" creationId="{C6417104-D4C1-4710-9982-2154A7F48492}"/>
          </ac:spMkLst>
        </pc:spChg>
        <pc:spChg chg="add">
          <ac:chgData name="Cristian Bravo Roman" userId="ef534742-58a5-4485-8d9f-a65b140ed87f" providerId="ADAL" clId="{FE70B6EB-D36F-4073-9F4E-AEEE5B8DE557}" dt="2023-06-01T20:21:52.677" v="101" actId="26606"/>
          <ac:spMkLst>
            <pc:docMk/>
            <pc:sldMk cId="3326046518" sldId="260"/>
            <ac:spMk id="20" creationId="{DA52A394-10F4-4AA5-90E4-634D1E919DBA}"/>
          </ac:spMkLst>
        </pc:spChg>
        <pc:spChg chg="del">
          <ac:chgData name="Cristian Bravo Roman" userId="ef534742-58a5-4485-8d9f-a65b140ed87f" providerId="ADAL" clId="{FE70B6EB-D36F-4073-9F4E-AEEE5B8DE557}" dt="2023-06-01T20:21:22.667" v="99"/>
          <ac:spMkLst>
            <pc:docMk/>
            <pc:sldMk cId="3326046518" sldId="260"/>
            <ac:spMk id="21" creationId="{626F1402-2DEC-4071-84AF-350C7BF00D43}"/>
          </ac:spMkLst>
        </pc:spChg>
        <pc:spChg chg="add">
          <ac:chgData name="Cristian Bravo Roman" userId="ef534742-58a5-4485-8d9f-a65b140ed87f" providerId="ADAL" clId="{FE70B6EB-D36F-4073-9F4E-AEEE5B8DE557}" dt="2023-06-01T20:21:52.677" v="101" actId="26606"/>
          <ac:spMkLst>
            <pc:docMk/>
            <pc:sldMk cId="3326046518" sldId="260"/>
            <ac:spMk id="22" creationId="{07BDDC51-8BB2-42BE-8EA8-39B3E9AC1EF6}"/>
          </ac:spMkLst>
        </pc:spChg>
        <pc:spChg chg="del">
          <ac:chgData name="Cristian Bravo Roman" userId="ef534742-58a5-4485-8d9f-a65b140ed87f" providerId="ADAL" clId="{FE70B6EB-D36F-4073-9F4E-AEEE5B8DE557}" dt="2023-06-01T20:21:22.667" v="99"/>
          <ac:spMkLst>
            <pc:docMk/>
            <pc:sldMk cId="3326046518" sldId="260"/>
            <ac:spMk id="25" creationId="{DA52A394-10F4-4AA5-90E4-634D1E919DBA}"/>
          </ac:spMkLst>
        </pc:spChg>
        <pc:spChg chg="del">
          <ac:chgData name="Cristian Bravo Roman" userId="ef534742-58a5-4485-8d9f-a65b140ed87f" providerId="ADAL" clId="{FE70B6EB-D36F-4073-9F4E-AEEE5B8DE557}" dt="2023-06-01T20:21:22.667" v="99"/>
          <ac:spMkLst>
            <pc:docMk/>
            <pc:sldMk cId="3326046518" sldId="260"/>
            <ac:spMk id="27" creationId="{07BDDC51-8BB2-42BE-8EA8-39B3E9AC1EF6}"/>
          </ac:spMkLst>
        </pc:spChg>
        <pc:picChg chg="mod ord">
          <ac:chgData name="Cristian Bravo Roman" userId="ef534742-58a5-4485-8d9f-a65b140ed87f" providerId="ADAL" clId="{FE70B6EB-D36F-4073-9F4E-AEEE5B8DE557}" dt="2023-06-01T20:21:52.677" v="101" actId="26606"/>
          <ac:picMkLst>
            <pc:docMk/>
            <pc:sldMk cId="3326046518" sldId="260"/>
            <ac:picMk id="5" creationId="{88135414-830E-5437-5E06-565E845CF75A}"/>
          </ac:picMkLst>
        </pc:picChg>
        <pc:cxnChg chg="add">
          <ac:chgData name="Cristian Bravo Roman" userId="ef534742-58a5-4485-8d9f-a65b140ed87f" providerId="ADAL" clId="{FE70B6EB-D36F-4073-9F4E-AEEE5B8DE557}" dt="2023-06-01T20:21:52.677" v="101" actId="26606"/>
          <ac:cxnSpMkLst>
            <pc:docMk/>
            <pc:sldMk cId="3326046518" sldId="260"/>
            <ac:cxnSpMk id="12" creationId="{514EE78B-AF71-4195-A01B-F1165D9233BF}"/>
          </ac:cxnSpMkLst>
        </pc:cxnChg>
        <pc:cxnChg chg="del">
          <ac:chgData name="Cristian Bravo Roman" userId="ef534742-58a5-4485-8d9f-a65b140ed87f" providerId="ADAL" clId="{FE70B6EB-D36F-4073-9F4E-AEEE5B8DE557}" dt="2023-06-01T20:21:22.667" v="99"/>
          <ac:cxnSpMkLst>
            <pc:docMk/>
            <pc:sldMk cId="3326046518" sldId="260"/>
            <ac:cxnSpMk id="17" creationId="{514EE78B-AF71-4195-A01B-F1165D9233BF}"/>
          </ac:cxnSpMkLst>
        </pc:cxnChg>
        <pc:cxnChg chg="add">
          <ac:chgData name="Cristian Bravo Roman" userId="ef534742-58a5-4485-8d9f-a65b140ed87f" providerId="ADAL" clId="{FE70B6EB-D36F-4073-9F4E-AEEE5B8DE557}" dt="2023-06-01T20:21:52.677" v="101" actId="26606"/>
          <ac:cxnSpMkLst>
            <pc:docMk/>
            <pc:sldMk cId="3326046518" sldId="260"/>
            <ac:cxnSpMk id="18" creationId="{04733B62-1719-4677-A612-CA0AC0AD7482}"/>
          </ac:cxnSpMkLst>
        </pc:cxnChg>
        <pc:cxnChg chg="del">
          <ac:chgData name="Cristian Bravo Roman" userId="ef534742-58a5-4485-8d9f-a65b140ed87f" providerId="ADAL" clId="{FE70B6EB-D36F-4073-9F4E-AEEE5B8DE557}" dt="2023-06-01T20:21:22.667" v="99"/>
          <ac:cxnSpMkLst>
            <pc:docMk/>
            <pc:sldMk cId="3326046518" sldId="260"/>
            <ac:cxnSpMk id="23" creationId="{04733B62-1719-4677-A612-CA0AC0AD7482}"/>
          </ac:cxnSpMkLst>
        </pc:cxnChg>
      </pc:sldChg>
      <pc:sldChg chg="modSp mod">
        <pc:chgData name="Cristian Bravo Roman" userId="ef534742-58a5-4485-8d9f-a65b140ed87f" providerId="ADAL" clId="{FE70B6EB-D36F-4073-9F4E-AEEE5B8DE557}" dt="2023-06-01T20:23:11.802" v="334" actId="404"/>
        <pc:sldMkLst>
          <pc:docMk/>
          <pc:sldMk cId="88629683" sldId="261"/>
        </pc:sldMkLst>
        <pc:spChg chg="mod">
          <ac:chgData name="Cristian Bravo Roman" userId="ef534742-58a5-4485-8d9f-a65b140ed87f" providerId="ADAL" clId="{FE70B6EB-D36F-4073-9F4E-AEEE5B8DE557}" dt="2023-06-01T20:23:11.802" v="334" actId="404"/>
          <ac:spMkLst>
            <pc:docMk/>
            <pc:sldMk cId="88629683" sldId="261"/>
            <ac:spMk id="2" creationId="{A28646B2-4E78-9658-2747-DC1C6F345245}"/>
          </ac:spMkLst>
        </pc:spChg>
      </pc:sldChg>
      <pc:sldChg chg="modSp">
        <pc:chgData name="Cristian Bravo Roman" userId="ef534742-58a5-4485-8d9f-a65b140ed87f" providerId="ADAL" clId="{FE70B6EB-D36F-4073-9F4E-AEEE5B8DE557}" dt="2023-06-01T20:24:12.506" v="440" actId="20577"/>
        <pc:sldMkLst>
          <pc:docMk/>
          <pc:sldMk cId="216196110" sldId="265"/>
        </pc:sldMkLst>
        <pc:spChg chg="mod">
          <ac:chgData name="Cristian Bravo Roman" userId="ef534742-58a5-4485-8d9f-a65b140ed87f" providerId="ADAL" clId="{FE70B6EB-D36F-4073-9F4E-AEEE5B8DE557}" dt="2023-06-01T20:24:12.506" v="440" actId="20577"/>
          <ac:spMkLst>
            <pc:docMk/>
            <pc:sldMk cId="216196110" sldId="265"/>
            <ac:spMk id="3" creationId="{A44FE953-31CE-09F0-8B02-14B551DA81FC}"/>
          </ac:spMkLst>
        </pc:spChg>
      </pc:sldChg>
      <pc:sldChg chg="modSp">
        <pc:chgData name="Cristian Bravo Roman" userId="ef534742-58a5-4485-8d9f-a65b140ed87f" providerId="ADAL" clId="{FE70B6EB-D36F-4073-9F4E-AEEE5B8DE557}" dt="2023-06-01T20:20:44.845" v="97" actId="20577"/>
        <pc:sldMkLst>
          <pc:docMk/>
          <pc:sldMk cId="3302243432" sldId="266"/>
        </pc:sldMkLst>
        <pc:spChg chg="mod">
          <ac:chgData name="Cristian Bravo Roman" userId="ef534742-58a5-4485-8d9f-a65b140ed87f" providerId="ADAL" clId="{FE70B6EB-D36F-4073-9F4E-AEEE5B8DE557}" dt="2023-06-01T20:20:44.845" v="97" actId="20577"/>
          <ac:spMkLst>
            <pc:docMk/>
            <pc:sldMk cId="3302243432" sldId="266"/>
            <ac:spMk id="19" creationId="{758B0FCA-BF70-314C-A7A5-F41D445C3C3C}"/>
          </ac:spMkLst>
        </pc:spChg>
      </pc:sldChg>
      <pc:sldChg chg="modSp mod">
        <pc:chgData name="Cristian Bravo Roman" userId="ef534742-58a5-4485-8d9f-a65b140ed87f" providerId="ADAL" clId="{FE70B6EB-D36F-4073-9F4E-AEEE5B8DE557}" dt="2023-06-01T20:24:37.902" v="447" actId="5793"/>
        <pc:sldMkLst>
          <pc:docMk/>
          <pc:sldMk cId="4188683196" sldId="267"/>
        </pc:sldMkLst>
        <pc:spChg chg="mod">
          <ac:chgData name="Cristian Bravo Roman" userId="ef534742-58a5-4485-8d9f-a65b140ed87f" providerId="ADAL" clId="{FE70B6EB-D36F-4073-9F4E-AEEE5B8DE557}" dt="2023-06-01T20:24:37.902" v="447" actId="5793"/>
          <ac:spMkLst>
            <pc:docMk/>
            <pc:sldMk cId="4188683196" sldId="267"/>
            <ac:spMk id="3" creationId="{6336E0F7-3189-DD7E-6990-C128DF411103}"/>
          </ac:spMkLst>
        </pc:spChg>
      </pc:sldChg>
      <pc:sldChg chg="addSp delSp modSp mod">
        <pc:chgData name="Cristian Bravo Roman" userId="ef534742-58a5-4485-8d9f-a65b140ed87f" providerId="ADAL" clId="{FE70B6EB-D36F-4073-9F4E-AEEE5B8DE557}" dt="2023-06-01T20:25:25.882" v="507" actId="20577"/>
        <pc:sldMkLst>
          <pc:docMk/>
          <pc:sldMk cId="2494945467" sldId="268"/>
        </pc:sldMkLst>
        <pc:spChg chg="mod">
          <ac:chgData name="Cristian Bravo Roman" userId="ef534742-58a5-4485-8d9f-a65b140ed87f" providerId="ADAL" clId="{FE70B6EB-D36F-4073-9F4E-AEEE5B8DE557}" dt="2023-06-01T20:25:13.761" v="461" actId="26606"/>
          <ac:spMkLst>
            <pc:docMk/>
            <pc:sldMk cId="2494945467" sldId="268"/>
            <ac:spMk id="2" creationId="{0E54E77B-5C7B-F55F-06D4-EC2BA8179AE4}"/>
          </ac:spMkLst>
        </pc:spChg>
        <pc:spChg chg="mod ord">
          <ac:chgData name="Cristian Bravo Roman" userId="ef534742-58a5-4485-8d9f-a65b140ed87f" providerId="ADAL" clId="{FE70B6EB-D36F-4073-9F4E-AEEE5B8DE557}" dt="2023-06-01T20:25:25.882" v="507" actId="20577"/>
          <ac:spMkLst>
            <pc:docMk/>
            <pc:sldMk cId="2494945467" sldId="268"/>
            <ac:spMk id="3" creationId="{ACB35CE7-7EEE-16A0-5C15-6A780666FED3}"/>
          </ac:spMkLst>
        </pc:spChg>
        <pc:spChg chg="add del">
          <ac:chgData name="Cristian Bravo Roman" userId="ef534742-58a5-4485-8d9f-a65b140ed87f" providerId="ADAL" clId="{FE70B6EB-D36F-4073-9F4E-AEEE5B8DE557}" dt="2023-06-01T20:25:13.761" v="461" actId="26606"/>
          <ac:spMkLst>
            <pc:docMk/>
            <pc:sldMk cId="2494945467" sldId="268"/>
            <ac:spMk id="18" creationId="{52ABB703-2B0E-4C3B-B4A2-F3973548E561}"/>
          </ac:spMkLst>
        </pc:spChg>
        <pc:spChg chg="add del">
          <ac:chgData name="Cristian Bravo Roman" userId="ef534742-58a5-4485-8d9f-a65b140ed87f" providerId="ADAL" clId="{FE70B6EB-D36F-4073-9F4E-AEEE5B8DE557}" dt="2023-06-01T20:25:13.761" v="461" actId="26606"/>
          <ac:spMkLst>
            <pc:docMk/>
            <pc:sldMk cId="2494945467" sldId="268"/>
            <ac:spMk id="20" creationId="{E95DA498-D9A2-4DA9-B9DA-B3776E08CF7E}"/>
          </ac:spMkLst>
        </pc:spChg>
        <pc:spChg chg="add del">
          <ac:chgData name="Cristian Bravo Roman" userId="ef534742-58a5-4485-8d9f-a65b140ed87f" providerId="ADAL" clId="{FE70B6EB-D36F-4073-9F4E-AEEE5B8DE557}" dt="2023-06-01T20:25:13.761" v="461" actId="26606"/>
          <ac:spMkLst>
            <pc:docMk/>
            <pc:sldMk cId="2494945467" sldId="268"/>
            <ac:spMk id="21" creationId="{82A73093-4B9D-420D-B17E-52293703A1D4}"/>
          </ac:spMkLst>
        </pc:spChg>
        <pc:spChg chg="add del">
          <ac:chgData name="Cristian Bravo Roman" userId="ef534742-58a5-4485-8d9f-a65b140ed87f" providerId="ADAL" clId="{FE70B6EB-D36F-4073-9F4E-AEEE5B8DE557}" dt="2023-06-01T20:25:12.277" v="458" actId="26606"/>
          <ac:spMkLst>
            <pc:docMk/>
            <pc:sldMk cId="2494945467" sldId="268"/>
            <ac:spMk id="26" creationId="{E5958DBC-F4DA-42A8-8C52-860179790ECD}"/>
          </ac:spMkLst>
        </pc:spChg>
        <pc:spChg chg="add del">
          <ac:chgData name="Cristian Bravo Roman" userId="ef534742-58a5-4485-8d9f-a65b140ed87f" providerId="ADAL" clId="{FE70B6EB-D36F-4073-9F4E-AEEE5B8DE557}" dt="2023-06-01T20:25:12.277" v="458" actId="26606"/>
          <ac:spMkLst>
            <pc:docMk/>
            <pc:sldMk cId="2494945467" sldId="268"/>
            <ac:spMk id="30" creationId="{51DDD252-D7C8-4CE5-9C61-D60D722BC217}"/>
          </ac:spMkLst>
        </pc:spChg>
        <pc:spChg chg="add del">
          <ac:chgData name="Cristian Bravo Roman" userId="ef534742-58a5-4485-8d9f-a65b140ed87f" providerId="ADAL" clId="{FE70B6EB-D36F-4073-9F4E-AEEE5B8DE557}" dt="2023-06-01T20:25:12.277" v="458" actId="26606"/>
          <ac:spMkLst>
            <pc:docMk/>
            <pc:sldMk cId="2494945467" sldId="268"/>
            <ac:spMk id="32" creationId="{2FBD75F5-C49C-4F6A-8D43-7A5939C23307}"/>
          </ac:spMkLst>
        </pc:spChg>
        <pc:spChg chg="add del">
          <ac:chgData name="Cristian Bravo Roman" userId="ef534742-58a5-4485-8d9f-a65b140ed87f" providerId="ADAL" clId="{FE70B6EB-D36F-4073-9F4E-AEEE5B8DE557}" dt="2023-06-01T20:25:13.761" v="460" actId="26606"/>
          <ac:spMkLst>
            <pc:docMk/>
            <pc:sldMk cId="2494945467" sldId="268"/>
            <ac:spMk id="34" creationId="{73B90B8B-F76B-4130-8370-38033EEACB93}"/>
          </ac:spMkLst>
        </pc:spChg>
        <pc:spChg chg="add del">
          <ac:chgData name="Cristian Bravo Roman" userId="ef534742-58a5-4485-8d9f-a65b140ed87f" providerId="ADAL" clId="{FE70B6EB-D36F-4073-9F4E-AEEE5B8DE557}" dt="2023-06-01T20:25:13.761" v="460" actId="26606"/>
          <ac:spMkLst>
            <pc:docMk/>
            <pc:sldMk cId="2494945467" sldId="268"/>
            <ac:spMk id="36" creationId="{91C67939-3FD0-4B45-8AA4-9FE55C7EE127}"/>
          </ac:spMkLst>
        </pc:spChg>
        <pc:spChg chg="add del">
          <ac:chgData name="Cristian Bravo Roman" userId="ef534742-58a5-4485-8d9f-a65b140ed87f" providerId="ADAL" clId="{FE70B6EB-D36F-4073-9F4E-AEEE5B8DE557}" dt="2023-06-01T20:25:13.761" v="460" actId="26606"/>
          <ac:spMkLst>
            <pc:docMk/>
            <pc:sldMk cId="2494945467" sldId="268"/>
            <ac:spMk id="37" creationId="{0981A96A-A87C-4F87-845A-3B0A6529F543}"/>
          </ac:spMkLst>
        </pc:spChg>
        <pc:spChg chg="add">
          <ac:chgData name="Cristian Bravo Roman" userId="ef534742-58a5-4485-8d9f-a65b140ed87f" providerId="ADAL" clId="{FE70B6EB-D36F-4073-9F4E-AEEE5B8DE557}" dt="2023-06-01T20:25:13.761" v="461" actId="26606"/>
          <ac:spMkLst>
            <pc:docMk/>
            <pc:sldMk cId="2494945467" sldId="268"/>
            <ac:spMk id="39" creationId="{E5958DBC-F4DA-42A8-8C52-860179790ECD}"/>
          </ac:spMkLst>
        </pc:spChg>
        <pc:spChg chg="add">
          <ac:chgData name="Cristian Bravo Roman" userId="ef534742-58a5-4485-8d9f-a65b140ed87f" providerId="ADAL" clId="{FE70B6EB-D36F-4073-9F4E-AEEE5B8DE557}" dt="2023-06-01T20:25:13.761" v="461" actId="26606"/>
          <ac:spMkLst>
            <pc:docMk/>
            <pc:sldMk cId="2494945467" sldId="268"/>
            <ac:spMk id="41" creationId="{51DDD252-D7C8-4CE5-9C61-D60D722BC217}"/>
          </ac:spMkLst>
        </pc:spChg>
        <pc:spChg chg="add">
          <ac:chgData name="Cristian Bravo Roman" userId="ef534742-58a5-4485-8d9f-a65b140ed87f" providerId="ADAL" clId="{FE70B6EB-D36F-4073-9F4E-AEEE5B8DE557}" dt="2023-06-01T20:25:13.761" v="461" actId="26606"/>
          <ac:spMkLst>
            <pc:docMk/>
            <pc:sldMk cId="2494945467" sldId="268"/>
            <ac:spMk id="42" creationId="{2FBD75F5-C49C-4F6A-8D43-7A5939C23307}"/>
          </ac:spMkLst>
        </pc:spChg>
        <pc:picChg chg="add mod">
          <ac:chgData name="Cristian Bravo Roman" userId="ef534742-58a5-4485-8d9f-a65b140ed87f" providerId="ADAL" clId="{FE70B6EB-D36F-4073-9F4E-AEEE5B8DE557}" dt="2023-06-01T20:25:13.761" v="461" actId="26606"/>
          <ac:picMkLst>
            <pc:docMk/>
            <pc:sldMk cId="2494945467" sldId="268"/>
            <ac:picMk id="4" creationId="{D4FA909C-3946-BBED-4C17-05CA32FCFE9F}"/>
          </ac:picMkLst>
        </pc:picChg>
        <pc:picChg chg="mod">
          <ac:chgData name="Cristian Bravo Roman" userId="ef534742-58a5-4485-8d9f-a65b140ed87f" providerId="ADAL" clId="{FE70B6EB-D36F-4073-9F4E-AEEE5B8DE557}" dt="2023-06-01T20:25:13.761" v="461" actId="26606"/>
          <ac:picMkLst>
            <pc:docMk/>
            <pc:sldMk cId="2494945467" sldId="268"/>
            <ac:picMk id="5" creationId="{64CD11B4-7888-6B0E-72E4-3AC2FF4A5BD6}"/>
          </ac:picMkLst>
        </pc:picChg>
        <pc:cxnChg chg="add del">
          <ac:chgData name="Cristian Bravo Roman" userId="ef534742-58a5-4485-8d9f-a65b140ed87f" providerId="ADAL" clId="{FE70B6EB-D36F-4073-9F4E-AEEE5B8DE557}" dt="2023-06-01T20:25:13.761" v="461" actId="26606"/>
          <ac:cxnSpMkLst>
            <pc:docMk/>
            <pc:sldMk cId="2494945467" sldId="268"/>
            <ac:cxnSpMk id="19" creationId="{9C21570E-E159-49A6-9891-FA397B7A92D3}"/>
          </ac:cxnSpMkLst>
        </pc:cxnChg>
        <pc:cxnChg chg="add del">
          <ac:chgData name="Cristian Bravo Roman" userId="ef534742-58a5-4485-8d9f-a65b140ed87f" providerId="ADAL" clId="{FE70B6EB-D36F-4073-9F4E-AEEE5B8DE557}" dt="2023-06-01T20:25:12.277" v="458" actId="26606"/>
          <ac:cxnSpMkLst>
            <pc:docMk/>
            <pc:sldMk cId="2494945467" sldId="268"/>
            <ac:cxnSpMk id="28" creationId="{79FCC9A9-2031-4283-9B27-34B62BB7F305}"/>
          </ac:cxnSpMkLst>
        </pc:cxnChg>
        <pc:cxnChg chg="add del">
          <ac:chgData name="Cristian Bravo Roman" userId="ef534742-58a5-4485-8d9f-a65b140ed87f" providerId="ADAL" clId="{FE70B6EB-D36F-4073-9F4E-AEEE5B8DE557}" dt="2023-06-01T20:25:13.761" v="460" actId="26606"/>
          <ac:cxnSpMkLst>
            <pc:docMk/>
            <pc:sldMk cId="2494945467" sldId="268"/>
            <ac:cxnSpMk id="35" creationId="{C2D93264-3FF9-4175-A7FA-F927F0F77AA0}"/>
          </ac:cxnSpMkLst>
        </pc:cxnChg>
        <pc:cxnChg chg="add">
          <ac:chgData name="Cristian Bravo Roman" userId="ef534742-58a5-4485-8d9f-a65b140ed87f" providerId="ADAL" clId="{FE70B6EB-D36F-4073-9F4E-AEEE5B8DE557}" dt="2023-06-01T20:25:13.761" v="461" actId="26606"/>
          <ac:cxnSpMkLst>
            <pc:docMk/>
            <pc:sldMk cId="2494945467" sldId="268"/>
            <ac:cxnSpMk id="40" creationId="{79FCC9A9-2031-4283-9B27-34B62BB7F305}"/>
          </ac:cxnSpMkLst>
        </pc:cxnChg>
      </pc:sldChg>
      <pc:sldChg chg="delSp add del mod">
        <pc:chgData name="Cristian Bravo Roman" userId="ef534742-58a5-4485-8d9f-a65b140ed87f" providerId="ADAL" clId="{FE70B6EB-D36F-4073-9F4E-AEEE5B8DE557}" dt="2023-06-01T20:25:28.485" v="508" actId="47"/>
        <pc:sldMkLst>
          <pc:docMk/>
          <pc:sldMk cId="4203181292" sldId="269"/>
        </pc:sldMkLst>
        <pc:picChg chg="del">
          <ac:chgData name="Cristian Bravo Roman" userId="ef534742-58a5-4485-8d9f-a65b140ed87f" providerId="ADAL" clId="{FE70B6EB-D36F-4073-9F4E-AEEE5B8DE557}" dt="2023-06-01T20:25:01.043" v="453" actId="21"/>
          <ac:picMkLst>
            <pc:docMk/>
            <pc:sldMk cId="4203181292" sldId="269"/>
            <ac:picMk id="5" creationId="{243EFA55-E706-6F59-9575-34122A0D0D57}"/>
          </ac:picMkLst>
        </pc:picChg>
      </pc:sldChg>
      <pc:sldChg chg="addSp delSp modSp mod">
        <pc:chgData name="Cristian Bravo Roman" userId="ef534742-58a5-4485-8d9f-a65b140ed87f" providerId="ADAL" clId="{FE70B6EB-D36F-4073-9F4E-AEEE5B8DE557}" dt="2023-06-01T20:44:28.861" v="1595" actId="1076"/>
        <pc:sldMkLst>
          <pc:docMk/>
          <pc:sldMk cId="847836338" sldId="270"/>
        </pc:sldMkLst>
        <pc:spChg chg="mod">
          <ac:chgData name="Cristian Bravo Roman" userId="ef534742-58a5-4485-8d9f-a65b140ed87f" providerId="ADAL" clId="{FE70B6EB-D36F-4073-9F4E-AEEE5B8DE557}" dt="2023-06-01T20:41:24.480" v="1560" actId="26606"/>
          <ac:spMkLst>
            <pc:docMk/>
            <pc:sldMk cId="847836338" sldId="270"/>
            <ac:spMk id="4" creationId="{EAB6819D-6F31-4633-AAA3-4190927F0181}"/>
          </ac:spMkLst>
        </pc:spChg>
        <pc:spChg chg="mod">
          <ac:chgData name="Cristian Bravo Roman" userId="ef534742-58a5-4485-8d9f-a65b140ed87f" providerId="ADAL" clId="{FE70B6EB-D36F-4073-9F4E-AEEE5B8DE557}" dt="2023-06-01T20:41:24.480" v="1560" actId="26606"/>
          <ac:spMkLst>
            <pc:docMk/>
            <pc:sldMk cId="847836338" sldId="270"/>
            <ac:spMk id="5" creationId="{4D144F25-8C70-4129-BBF4-63A252F61145}"/>
          </ac:spMkLst>
        </pc:spChg>
        <pc:spChg chg="mod">
          <ac:chgData name="Cristian Bravo Roman" userId="ef534742-58a5-4485-8d9f-a65b140ed87f" providerId="ADAL" clId="{FE70B6EB-D36F-4073-9F4E-AEEE5B8DE557}" dt="2023-06-01T20:41:24.480" v="1560" actId="26606"/>
          <ac:spMkLst>
            <pc:docMk/>
            <pc:sldMk cId="847836338" sldId="270"/>
            <ac:spMk id="6" creationId="{57DF8CAD-E339-434A-A8BE-AA7E39A04EEB}"/>
          </ac:spMkLst>
        </pc:spChg>
        <pc:spChg chg="add mod">
          <ac:chgData name="Cristian Bravo Roman" userId="ef534742-58a5-4485-8d9f-a65b140ed87f" providerId="ADAL" clId="{FE70B6EB-D36F-4073-9F4E-AEEE5B8DE557}" dt="2023-06-01T20:41:51.929" v="1575" actId="20577"/>
          <ac:spMkLst>
            <pc:docMk/>
            <pc:sldMk cId="847836338" sldId="270"/>
            <ac:spMk id="10" creationId="{EE02D516-1973-4A50-8182-DC52CC933CB5}"/>
          </ac:spMkLst>
        </pc:spChg>
        <pc:spChg chg="del">
          <ac:chgData name="Cristian Bravo Roman" userId="ef534742-58a5-4485-8d9f-a65b140ed87f" providerId="ADAL" clId="{FE70B6EB-D36F-4073-9F4E-AEEE5B8DE557}" dt="2023-06-01T20:41:24.480" v="1560" actId="26606"/>
          <ac:spMkLst>
            <pc:docMk/>
            <pc:sldMk cId="847836338" sldId="270"/>
            <ac:spMk id="30" creationId="{5F54226A-15A5-4F46-926F-81F3EC4664A8}"/>
          </ac:spMkLst>
        </pc:spChg>
        <pc:spChg chg="del">
          <ac:chgData name="Cristian Bravo Roman" userId="ef534742-58a5-4485-8d9f-a65b140ed87f" providerId="ADAL" clId="{FE70B6EB-D36F-4073-9F4E-AEEE5B8DE557}" dt="2023-06-01T20:41:24.480" v="1560" actId="26606"/>
          <ac:spMkLst>
            <pc:docMk/>
            <pc:sldMk cId="847836338" sldId="270"/>
            <ac:spMk id="32" creationId="{CFCF670F-3E94-4C8F-95AE-035FB459B9D2}"/>
          </ac:spMkLst>
        </pc:spChg>
        <pc:spChg chg="del">
          <ac:chgData name="Cristian Bravo Roman" userId="ef534742-58a5-4485-8d9f-a65b140ed87f" providerId="ADAL" clId="{FE70B6EB-D36F-4073-9F4E-AEEE5B8DE557}" dt="2023-06-01T20:41:24.480" v="1560" actId="26606"/>
          <ac:spMkLst>
            <pc:docMk/>
            <pc:sldMk cId="847836338" sldId="270"/>
            <ac:spMk id="36" creationId="{66A0275D-AB90-4F18-B96F-29347C6FD221}"/>
          </ac:spMkLst>
        </pc:spChg>
        <pc:spChg chg="del">
          <ac:chgData name="Cristian Bravo Roman" userId="ef534742-58a5-4485-8d9f-a65b140ed87f" providerId="ADAL" clId="{FE70B6EB-D36F-4073-9F4E-AEEE5B8DE557}" dt="2023-06-01T20:41:24.480" v="1560" actId="26606"/>
          <ac:spMkLst>
            <pc:docMk/>
            <pc:sldMk cId="847836338" sldId="270"/>
            <ac:spMk id="38" creationId="{DA49FE80-9847-4394-8088-3E078F5F7D53}"/>
          </ac:spMkLst>
        </pc:spChg>
        <pc:spChg chg="del">
          <ac:chgData name="Cristian Bravo Roman" userId="ef534742-58a5-4485-8d9f-a65b140ed87f" providerId="ADAL" clId="{FE70B6EB-D36F-4073-9F4E-AEEE5B8DE557}" dt="2023-06-01T20:41:24.480" v="1560" actId="26606"/>
          <ac:spMkLst>
            <pc:docMk/>
            <pc:sldMk cId="847836338" sldId="270"/>
            <ac:spMk id="40" creationId="{90179FFC-1388-497A-85C0-1DCACA293878}"/>
          </ac:spMkLst>
        </pc:spChg>
        <pc:spChg chg="del">
          <ac:chgData name="Cristian Bravo Roman" userId="ef534742-58a5-4485-8d9f-a65b140ed87f" providerId="ADAL" clId="{FE70B6EB-D36F-4073-9F4E-AEEE5B8DE557}" dt="2023-06-01T20:41:24.480" v="1560" actId="26606"/>
          <ac:spMkLst>
            <pc:docMk/>
            <pc:sldMk cId="847836338" sldId="270"/>
            <ac:spMk id="42" creationId="{F5225942-BA85-41D8-AC24-FEDEC06E8388}"/>
          </ac:spMkLst>
        </pc:spChg>
        <pc:spChg chg="del">
          <ac:chgData name="Cristian Bravo Roman" userId="ef534742-58a5-4485-8d9f-a65b140ed87f" providerId="ADAL" clId="{FE70B6EB-D36F-4073-9F4E-AEEE5B8DE557}" dt="2023-06-01T20:41:24.480" v="1560" actId="26606"/>
          <ac:spMkLst>
            <pc:docMk/>
            <pc:sldMk cId="847836338" sldId="270"/>
            <ac:spMk id="44" creationId="{EE7724E7-BC27-477D-AEA0-3CD708929DBA}"/>
          </ac:spMkLst>
        </pc:spChg>
        <pc:spChg chg="add">
          <ac:chgData name="Cristian Bravo Roman" userId="ef534742-58a5-4485-8d9f-a65b140ed87f" providerId="ADAL" clId="{FE70B6EB-D36F-4073-9F4E-AEEE5B8DE557}" dt="2023-06-01T20:41:24.480" v="1560" actId="26606"/>
          <ac:spMkLst>
            <pc:docMk/>
            <pc:sldMk cId="847836338" sldId="270"/>
            <ac:spMk id="51" creationId="{5F54226A-15A5-4F46-926F-81F3EC4664A8}"/>
          </ac:spMkLst>
        </pc:spChg>
        <pc:spChg chg="add">
          <ac:chgData name="Cristian Bravo Roman" userId="ef534742-58a5-4485-8d9f-a65b140ed87f" providerId="ADAL" clId="{FE70B6EB-D36F-4073-9F4E-AEEE5B8DE557}" dt="2023-06-01T20:41:24.480" v="1560" actId="26606"/>
          <ac:spMkLst>
            <pc:docMk/>
            <pc:sldMk cId="847836338" sldId="270"/>
            <ac:spMk id="53" creationId="{CFCF670F-3E94-4C8F-95AE-035FB459B9D2}"/>
          </ac:spMkLst>
        </pc:spChg>
        <pc:spChg chg="add">
          <ac:chgData name="Cristian Bravo Roman" userId="ef534742-58a5-4485-8d9f-a65b140ed87f" providerId="ADAL" clId="{FE70B6EB-D36F-4073-9F4E-AEEE5B8DE557}" dt="2023-06-01T20:41:24.480" v="1560" actId="26606"/>
          <ac:spMkLst>
            <pc:docMk/>
            <pc:sldMk cId="847836338" sldId="270"/>
            <ac:spMk id="57" creationId="{EBE45A86-783B-4F2C-BE47-70B28B98AEC4}"/>
          </ac:spMkLst>
        </pc:spChg>
        <pc:spChg chg="add">
          <ac:chgData name="Cristian Bravo Roman" userId="ef534742-58a5-4485-8d9f-a65b140ed87f" providerId="ADAL" clId="{FE70B6EB-D36F-4073-9F4E-AEEE5B8DE557}" dt="2023-06-01T20:41:24.480" v="1560" actId="26606"/>
          <ac:spMkLst>
            <pc:docMk/>
            <pc:sldMk cId="847836338" sldId="270"/>
            <ac:spMk id="59" creationId="{C309993B-ED13-4A38-A24F-95A8070F207C}"/>
          </ac:spMkLst>
        </pc:spChg>
        <pc:spChg chg="add">
          <ac:chgData name="Cristian Bravo Roman" userId="ef534742-58a5-4485-8d9f-a65b140ed87f" providerId="ADAL" clId="{FE70B6EB-D36F-4073-9F4E-AEEE5B8DE557}" dt="2023-06-01T20:41:24.480" v="1560" actId="26606"/>
          <ac:spMkLst>
            <pc:docMk/>
            <pc:sldMk cId="847836338" sldId="270"/>
            <ac:spMk id="61" creationId="{251543AF-FABF-4B9B-A51F-6E32B09AD633}"/>
          </ac:spMkLst>
        </pc:spChg>
        <pc:spChg chg="add">
          <ac:chgData name="Cristian Bravo Roman" userId="ef534742-58a5-4485-8d9f-a65b140ed87f" providerId="ADAL" clId="{FE70B6EB-D36F-4073-9F4E-AEEE5B8DE557}" dt="2023-06-01T20:41:24.480" v="1560" actId="26606"/>
          <ac:spMkLst>
            <pc:docMk/>
            <pc:sldMk cId="847836338" sldId="270"/>
            <ac:spMk id="63" creationId="{B448F9F0-74F6-4FA2-97EA-D1CEA818C6B9}"/>
          </ac:spMkLst>
        </pc:spChg>
        <pc:spChg chg="add">
          <ac:chgData name="Cristian Bravo Roman" userId="ef534742-58a5-4485-8d9f-a65b140ed87f" providerId="ADAL" clId="{FE70B6EB-D36F-4073-9F4E-AEEE5B8DE557}" dt="2023-06-01T20:41:24.480" v="1560" actId="26606"/>
          <ac:spMkLst>
            <pc:docMk/>
            <pc:sldMk cId="847836338" sldId="270"/>
            <ac:spMk id="65" creationId="{4D5AE9DE-ADA2-4F40-8C1D-E5A094FBBBD5}"/>
          </ac:spMkLst>
        </pc:spChg>
        <pc:spChg chg="add">
          <ac:chgData name="Cristian Bravo Roman" userId="ef534742-58a5-4485-8d9f-a65b140ed87f" providerId="ADAL" clId="{FE70B6EB-D36F-4073-9F4E-AEEE5B8DE557}" dt="2023-06-01T20:41:24.480" v="1560" actId="26606"/>
          <ac:spMkLst>
            <pc:docMk/>
            <pc:sldMk cId="847836338" sldId="270"/>
            <ac:spMk id="69" creationId="{19DBA7B9-E378-45BB-8AE8-9C06D887A1E4}"/>
          </ac:spMkLst>
        </pc:spChg>
        <pc:spChg chg="add">
          <ac:chgData name="Cristian Bravo Roman" userId="ef534742-58a5-4485-8d9f-a65b140ed87f" providerId="ADAL" clId="{FE70B6EB-D36F-4073-9F4E-AEEE5B8DE557}" dt="2023-06-01T20:41:24.480" v="1560" actId="26606"/>
          <ac:spMkLst>
            <pc:docMk/>
            <pc:sldMk cId="847836338" sldId="270"/>
            <ac:spMk id="71" creationId="{DD2B0DFB-948D-4DE0-A2B7-C79ED4A060BA}"/>
          </ac:spMkLst>
        </pc:spChg>
        <pc:picChg chg="mod">
          <ac:chgData name="Cristian Bravo Roman" userId="ef534742-58a5-4485-8d9f-a65b140ed87f" providerId="ADAL" clId="{FE70B6EB-D36F-4073-9F4E-AEEE5B8DE557}" dt="2023-06-01T20:41:24.480" v="1560" actId="26606"/>
          <ac:picMkLst>
            <pc:docMk/>
            <pc:sldMk cId="847836338" sldId="270"/>
            <ac:picMk id="2" creationId="{44BA1540-73BD-081B-06B3-A2D1F3875E96}"/>
          </ac:picMkLst>
        </pc:picChg>
        <pc:picChg chg="mod ord">
          <ac:chgData name="Cristian Bravo Roman" userId="ef534742-58a5-4485-8d9f-a65b140ed87f" providerId="ADAL" clId="{FE70B6EB-D36F-4073-9F4E-AEEE5B8DE557}" dt="2023-06-01T20:41:24.480" v="1560" actId="26606"/>
          <ac:picMkLst>
            <pc:docMk/>
            <pc:sldMk cId="847836338" sldId="270"/>
            <ac:picMk id="3" creationId="{8649CF3E-3663-825E-828D-2CEE04157A3D}"/>
          </ac:picMkLst>
        </pc:picChg>
        <pc:picChg chg="mod">
          <ac:chgData name="Cristian Bravo Roman" userId="ef534742-58a5-4485-8d9f-a65b140ed87f" providerId="ADAL" clId="{FE70B6EB-D36F-4073-9F4E-AEEE5B8DE557}" dt="2023-06-01T20:41:24.480" v="1560" actId="26606"/>
          <ac:picMkLst>
            <pc:docMk/>
            <pc:sldMk cId="847836338" sldId="270"/>
            <ac:picMk id="7" creationId="{9B3A7A14-7CA2-430E-9F09-50A25BE388EF}"/>
          </ac:picMkLst>
        </pc:picChg>
        <pc:picChg chg="del">
          <ac:chgData name="Cristian Bravo Roman" userId="ef534742-58a5-4485-8d9f-a65b140ed87f" providerId="ADAL" clId="{FE70B6EB-D36F-4073-9F4E-AEEE5B8DE557}" dt="2023-06-01T20:41:07.903" v="1558" actId="478"/>
          <ac:picMkLst>
            <pc:docMk/>
            <pc:sldMk cId="847836338" sldId="270"/>
            <ac:picMk id="8" creationId="{7177A91B-C7B0-455A-954C-C9DF9EF62157}"/>
          </ac:picMkLst>
        </pc:picChg>
        <pc:picChg chg="add mod ord">
          <ac:chgData name="Cristian Bravo Roman" userId="ef534742-58a5-4485-8d9f-a65b140ed87f" providerId="ADAL" clId="{FE70B6EB-D36F-4073-9F4E-AEEE5B8DE557}" dt="2023-06-01T20:41:24.480" v="1560" actId="26606"/>
          <ac:picMkLst>
            <pc:docMk/>
            <pc:sldMk cId="847836338" sldId="270"/>
            <ac:picMk id="9" creationId="{22370C52-28D1-ED56-7D49-8BC6B5D46A4E}"/>
          </ac:picMkLst>
        </pc:picChg>
        <pc:picChg chg="add mod">
          <ac:chgData name="Cristian Bravo Roman" userId="ef534742-58a5-4485-8d9f-a65b140ed87f" providerId="ADAL" clId="{FE70B6EB-D36F-4073-9F4E-AEEE5B8DE557}" dt="2023-06-01T20:42:32.504" v="1580" actId="1076"/>
          <ac:picMkLst>
            <pc:docMk/>
            <pc:sldMk cId="847836338" sldId="270"/>
            <ac:picMk id="12" creationId="{F6C8CB7D-60BE-EC8B-3480-EFD7E07BA4B9}"/>
          </ac:picMkLst>
        </pc:picChg>
        <pc:picChg chg="add mod">
          <ac:chgData name="Cristian Bravo Roman" userId="ef534742-58a5-4485-8d9f-a65b140ed87f" providerId="ADAL" clId="{FE70B6EB-D36F-4073-9F4E-AEEE5B8DE557}" dt="2023-06-01T20:44:28.861" v="1595" actId="1076"/>
          <ac:picMkLst>
            <pc:docMk/>
            <pc:sldMk cId="847836338" sldId="270"/>
            <ac:picMk id="14" creationId="{CB8C0E9D-D196-A0BE-98C6-0E6FC69A6AF7}"/>
          </ac:picMkLst>
        </pc:picChg>
        <pc:picChg chg="add mod">
          <ac:chgData name="Cristian Bravo Roman" userId="ef534742-58a5-4485-8d9f-a65b140ed87f" providerId="ADAL" clId="{FE70B6EB-D36F-4073-9F4E-AEEE5B8DE557}" dt="2023-06-01T20:44:26.696" v="1594" actId="1076"/>
          <ac:picMkLst>
            <pc:docMk/>
            <pc:sldMk cId="847836338" sldId="270"/>
            <ac:picMk id="16" creationId="{6B1B667A-49C0-3769-125B-274B8A9030F7}"/>
          </ac:picMkLst>
        </pc:picChg>
        <pc:cxnChg chg="del">
          <ac:chgData name="Cristian Bravo Roman" userId="ef534742-58a5-4485-8d9f-a65b140ed87f" providerId="ADAL" clId="{FE70B6EB-D36F-4073-9F4E-AEEE5B8DE557}" dt="2023-06-01T20:41:24.480" v="1560" actId="26606"/>
          <ac:cxnSpMkLst>
            <pc:docMk/>
            <pc:sldMk cId="847836338" sldId="270"/>
            <ac:cxnSpMk id="34" creationId="{90479AEA-6C87-4786-A668-54BF815A73D7}"/>
          </ac:cxnSpMkLst>
        </pc:cxnChg>
        <pc:cxnChg chg="del">
          <ac:chgData name="Cristian Bravo Roman" userId="ef534742-58a5-4485-8d9f-a65b140ed87f" providerId="ADAL" clId="{FE70B6EB-D36F-4073-9F4E-AEEE5B8DE557}" dt="2023-06-01T20:41:24.480" v="1560" actId="26606"/>
          <ac:cxnSpMkLst>
            <pc:docMk/>
            <pc:sldMk cId="847836338" sldId="270"/>
            <ac:cxnSpMk id="46" creationId="{99BB19A0-FB54-4D95-90F2-1C2FC71B5A51}"/>
          </ac:cxnSpMkLst>
        </pc:cxnChg>
        <pc:cxnChg chg="add">
          <ac:chgData name="Cristian Bravo Roman" userId="ef534742-58a5-4485-8d9f-a65b140ed87f" providerId="ADAL" clId="{FE70B6EB-D36F-4073-9F4E-AEEE5B8DE557}" dt="2023-06-01T20:41:24.480" v="1560" actId="26606"/>
          <ac:cxnSpMkLst>
            <pc:docMk/>
            <pc:sldMk cId="847836338" sldId="270"/>
            <ac:cxnSpMk id="55" creationId="{90479AEA-6C87-4786-A668-54BF815A73D7}"/>
          </ac:cxnSpMkLst>
        </pc:cxnChg>
        <pc:cxnChg chg="add">
          <ac:chgData name="Cristian Bravo Roman" userId="ef534742-58a5-4485-8d9f-a65b140ed87f" providerId="ADAL" clId="{FE70B6EB-D36F-4073-9F4E-AEEE5B8DE557}" dt="2023-06-01T20:41:24.480" v="1560" actId="26606"/>
          <ac:cxnSpMkLst>
            <pc:docMk/>
            <pc:sldMk cId="847836338" sldId="270"/>
            <ac:cxnSpMk id="67" creationId="{2643966D-84D0-49C3-9412-0C410587FFB1}"/>
          </ac:cxnSpMkLst>
        </pc:cxnChg>
      </pc:sldChg>
      <pc:sldChg chg="modSp modAnim">
        <pc:chgData name="Cristian Bravo Roman" userId="ef534742-58a5-4485-8d9f-a65b140ed87f" providerId="ADAL" clId="{FE70B6EB-D36F-4073-9F4E-AEEE5B8DE557}" dt="2023-06-01T20:29:55.260" v="526" actId="20577"/>
        <pc:sldMkLst>
          <pc:docMk/>
          <pc:sldMk cId="454797624" sldId="271"/>
        </pc:sldMkLst>
        <pc:spChg chg="mod">
          <ac:chgData name="Cristian Bravo Roman" userId="ef534742-58a5-4485-8d9f-a65b140ed87f" providerId="ADAL" clId="{FE70B6EB-D36F-4073-9F4E-AEEE5B8DE557}" dt="2023-06-01T20:29:55.260" v="526" actId="20577"/>
          <ac:spMkLst>
            <pc:docMk/>
            <pc:sldMk cId="454797624" sldId="271"/>
            <ac:spMk id="6" creationId="{374E5D12-35B0-7BED-F469-315E4C75D40E}"/>
          </ac:spMkLst>
        </pc:spChg>
      </pc:sldChg>
      <pc:sldChg chg="addSp modSp mod">
        <pc:chgData name="Cristian Bravo Roman" userId="ef534742-58a5-4485-8d9f-a65b140ed87f" providerId="ADAL" clId="{FE70B6EB-D36F-4073-9F4E-AEEE5B8DE557}" dt="2023-06-01T20:31:51.793" v="678" actId="20577"/>
        <pc:sldMkLst>
          <pc:docMk/>
          <pc:sldMk cId="2677389665" sldId="272"/>
        </pc:sldMkLst>
        <pc:spChg chg="add mod">
          <ac:chgData name="Cristian Bravo Roman" userId="ef534742-58a5-4485-8d9f-a65b140ed87f" providerId="ADAL" clId="{FE70B6EB-D36F-4073-9F4E-AEEE5B8DE557}" dt="2023-06-01T20:31:38.224" v="669" actId="207"/>
          <ac:spMkLst>
            <pc:docMk/>
            <pc:sldMk cId="2677389665" sldId="272"/>
            <ac:spMk id="2" creationId="{9FAA3B86-908A-E94A-F308-6572513B04B4}"/>
          </ac:spMkLst>
        </pc:spChg>
        <pc:spChg chg="mod">
          <ac:chgData name="Cristian Bravo Roman" userId="ef534742-58a5-4485-8d9f-a65b140ed87f" providerId="ADAL" clId="{FE70B6EB-D36F-4073-9F4E-AEEE5B8DE557}" dt="2023-06-01T20:30:46.686" v="647" actId="20577"/>
          <ac:spMkLst>
            <pc:docMk/>
            <pc:sldMk cId="2677389665" sldId="272"/>
            <ac:spMk id="4" creationId="{4FA77208-E265-482C-F968-98E3D578E226}"/>
          </ac:spMkLst>
        </pc:spChg>
        <pc:spChg chg="add mod">
          <ac:chgData name="Cristian Bravo Roman" userId="ef534742-58a5-4485-8d9f-a65b140ed87f" providerId="ADAL" clId="{FE70B6EB-D36F-4073-9F4E-AEEE5B8DE557}" dt="2023-06-01T20:31:51.793" v="678" actId="20577"/>
          <ac:spMkLst>
            <pc:docMk/>
            <pc:sldMk cId="2677389665" sldId="272"/>
            <ac:spMk id="6" creationId="{05C4DDD6-C7D8-3FE0-CFBD-B17980D77F6A}"/>
          </ac:spMkLst>
        </pc:spChg>
        <pc:picChg chg="mod">
          <ac:chgData name="Cristian Bravo Roman" userId="ef534742-58a5-4485-8d9f-a65b140ed87f" providerId="ADAL" clId="{FE70B6EB-D36F-4073-9F4E-AEEE5B8DE557}" dt="2023-06-01T20:31:00.319" v="650" actId="1076"/>
          <ac:picMkLst>
            <pc:docMk/>
            <pc:sldMk cId="2677389665" sldId="272"/>
            <ac:picMk id="5" creationId="{50046B50-48DA-4E40-14F5-169AAAB1D17C}"/>
          </ac:picMkLst>
        </pc:picChg>
        <pc:picChg chg="mod">
          <ac:chgData name="Cristian Bravo Roman" userId="ef534742-58a5-4485-8d9f-a65b140ed87f" providerId="ADAL" clId="{FE70B6EB-D36F-4073-9F4E-AEEE5B8DE557}" dt="2023-06-01T20:30:57.755" v="649" actId="1076"/>
          <ac:picMkLst>
            <pc:docMk/>
            <pc:sldMk cId="2677389665" sldId="272"/>
            <ac:picMk id="7" creationId="{202150E6-9973-BD50-6FDF-DAE3912448B5}"/>
          </ac:picMkLst>
        </pc:picChg>
      </pc:sldChg>
      <pc:sldChg chg="addSp delSp modSp mod modClrScheme delDesignElem chgLayout">
        <pc:chgData name="Cristian Bravo Roman" userId="ef534742-58a5-4485-8d9f-a65b140ed87f" providerId="ADAL" clId="{FE70B6EB-D36F-4073-9F4E-AEEE5B8DE557}" dt="2023-06-01T20:36:49.095" v="1152" actId="20577"/>
        <pc:sldMkLst>
          <pc:docMk/>
          <pc:sldMk cId="2597098145" sldId="274"/>
        </pc:sldMkLst>
        <pc:spChg chg="add del mod">
          <ac:chgData name="Cristian Bravo Roman" userId="ef534742-58a5-4485-8d9f-a65b140ed87f" providerId="ADAL" clId="{FE70B6EB-D36F-4073-9F4E-AEEE5B8DE557}" dt="2023-06-01T20:35:13.421" v="1093" actId="478"/>
          <ac:spMkLst>
            <pc:docMk/>
            <pc:sldMk cId="2597098145" sldId="274"/>
            <ac:spMk id="3" creationId="{C5751490-4F1E-BACB-983A-792C3C34D00B}"/>
          </ac:spMkLst>
        </pc:spChg>
        <pc:spChg chg="add mod ord">
          <ac:chgData name="Cristian Bravo Roman" userId="ef534742-58a5-4485-8d9f-a65b140ed87f" providerId="ADAL" clId="{FE70B6EB-D36F-4073-9F4E-AEEE5B8DE557}" dt="2023-06-01T20:35:24.047" v="1108" actId="20577"/>
          <ac:spMkLst>
            <pc:docMk/>
            <pc:sldMk cId="2597098145" sldId="274"/>
            <ac:spMk id="4" creationId="{9752ABF4-1BF4-D8B6-AE28-B0B517529578}"/>
          </ac:spMkLst>
        </pc:spChg>
        <pc:spChg chg="mod ord">
          <ac:chgData name="Cristian Bravo Roman" userId="ef534742-58a5-4485-8d9f-a65b140ed87f" providerId="ADAL" clId="{FE70B6EB-D36F-4073-9F4E-AEEE5B8DE557}" dt="2023-06-01T20:36:49.095" v="1152" actId="20577"/>
          <ac:spMkLst>
            <pc:docMk/>
            <pc:sldMk cId="2597098145" sldId="274"/>
            <ac:spMk id="7" creationId="{508188BB-948B-D9E2-0270-68B482A8CE24}"/>
          </ac:spMkLst>
        </pc:spChg>
        <pc:spChg chg="add del">
          <ac:chgData name="Cristian Bravo Roman" userId="ef534742-58a5-4485-8d9f-a65b140ed87f" providerId="ADAL" clId="{FE70B6EB-D36F-4073-9F4E-AEEE5B8DE557}" dt="2023-06-01T20:35:18.369" v="1094" actId="700"/>
          <ac:spMkLst>
            <pc:docMk/>
            <pc:sldMk cId="2597098145" sldId="274"/>
            <ac:spMk id="9" creationId="{7D379150-F6B4-45C8-BE10-6B278AD400EB}"/>
          </ac:spMkLst>
        </pc:spChg>
        <pc:spChg chg="add del">
          <ac:chgData name="Cristian Bravo Roman" userId="ef534742-58a5-4485-8d9f-a65b140ed87f" providerId="ADAL" clId="{FE70B6EB-D36F-4073-9F4E-AEEE5B8DE557}" dt="2023-06-01T20:35:18.369" v="1094" actId="700"/>
          <ac:spMkLst>
            <pc:docMk/>
            <pc:sldMk cId="2597098145" sldId="274"/>
            <ac:spMk id="10" creationId="{5FFCF544-A370-4A5D-A95F-CA6E0E7191E6}"/>
          </ac:spMkLst>
        </pc:spChg>
        <pc:spChg chg="add del">
          <ac:chgData name="Cristian Bravo Roman" userId="ef534742-58a5-4485-8d9f-a65b140ed87f" providerId="ADAL" clId="{FE70B6EB-D36F-4073-9F4E-AEEE5B8DE557}" dt="2023-06-01T20:35:18.369" v="1094" actId="700"/>
          <ac:spMkLst>
            <pc:docMk/>
            <pc:sldMk cId="2597098145" sldId="274"/>
            <ac:spMk id="13" creationId="{52ABB703-2B0E-4C3B-B4A2-F3973548E561}"/>
          </ac:spMkLst>
        </pc:spChg>
        <pc:spChg chg="add del">
          <ac:chgData name="Cristian Bravo Roman" userId="ef534742-58a5-4485-8d9f-a65b140ed87f" providerId="ADAL" clId="{FE70B6EB-D36F-4073-9F4E-AEEE5B8DE557}" dt="2023-06-01T20:35:18.369" v="1094" actId="700"/>
          <ac:spMkLst>
            <pc:docMk/>
            <pc:sldMk cId="2597098145" sldId="274"/>
            <ac:spMk id="17" creationId="{E95DA498-D9A2-4DA9-B9DA-B3776E08CF7E}"/>
          </ac:spMkLst>
        </pc:spChg>
        <pc:spChg chg="add del">
          <ac:chgData name="Cristian Bravo Roman" userId="ef534742-58a5-4485-8d9f-a65b140ed87f" providerId="ADAL" clId="{FE70B6EB-D36F-4073-9F4E-AEEE5B8DE557}" dt="2023-06-01T20:35:18.369" v="1094" actId="700"/>
          <ac:spMkLst>
            <pc:docMk/>
            <pc:sldMk cId="2597098145" sldId="274"/>
            <ac:spMk id="19" creationId="{82A73093-4B9D-420D-B17E-52293703A1D4}"/>
          </ac:spMkLst>
        </pc:spChg>
        <pc:spChg chg="add">
          <ac:chgData name="Cristian Bravo Roman" userId="ef534742-58a5-4485-8d9f-a65b140ed87f" providerId="ADAL" clId="{FE70B6EB-D36F-4073-9F4E-AEEE5B8DE557}" dt="2023-06-01T20:35:20.673" v="1095" actId="26606"/>
          <ac:spMkLst>
            <pc:docMk/>
            <pc:sldMk cId="2597098145" sldId="274"/>
            <ac:spMk id="21" creationId="{52ABB703-2B0E-4C3B-B4A2-F3973548E561}"/>
          </ac:spMkLst>
        </pc:spChg>
        <pc:spChg chg="add">
          <ac:chgData name="Cristian Bravo Roman" userId="ef534742-58a5-4485-8d9f-a65b140ed87f" providerId="ADAL" clId="{FE70B6EB-D36F-4073-9F4E-AEEE5B8DE557}" dt="2023-06-01T20:35:20.673" v="1095" actId="26606"/>
          <ac:spMkLst>
            <pc:docMk/>
            <pc:sldMk cId="2597098145" sldId="274"/>
            <ac:spMk id="25" creationId="{E95DA498-D9A2-4DA9-B9DA-B3776E08CF7E}"/>
          </ac:spMkLst>
        </pc:spChg>
        <pc:spChg chg="add">
          <ac:chgData name="Cristian Bravo Roman" userId="ef534742-58a5-4485-8d9f-a65b140ed87f" providerId="ADAL" clId="{FE70B6EB-D36F-4073-9F4E-AEEE5B8DE557}" dt="2023-06-01T20:35:20.673" v="1095" actId="26606"/>
          <ac:spMkLst>
            <pc:docMk/>
            <pc:sldMk cId="2597098145" sldId="274"/>
            <ac:spMk id="26" creationId="{82A73093-4B9D-420D-B17E-52293703A1D4}"/>
          </ac:spMkLst>
        </pc:spChg>
        <pc:picChg chg="mod ord">
          <ac:chgData name="Cristian Bravo Roman" userId="ef534742-58a5-4485-8d9f-a65b140ed87f" providerId="ADAL" clId="{FE70B6EB-D36F-4073-9F4E-AEEE5B8DE557}" dt="2023-06-01T20:35:20.673" v="1095" actId="26606"/>
          <ac:picMkLst>
            <pc:docMk/>
            <pc:sldMk cId="2597098145" sldId="274"/>
            <ac:picMk id="5" creationId="{3974AFBB-13C0-B8CD-BD14-00B8F9BB50A4}"/>
          </ac:picMkLst>
        </pc:picChg>
        <pc:cxnChg chg="add del">
          <ac:chgData name="Cristian Bravo Roman" userId="ef534742-58a5-4485-8d9f-a65b140ed87f" providerId="ADAL" clId="{FE70B6EB-D36F-4073-9F4E-AEEE5B8DE557}" dt="2023-06-01T20:35:18.369" v="1094" actId="700"/>
          <ac:cxnSpMkLst>
            <pc:docMk/>
            <pc:sldMk cId="2597098145" sldId="274"/>
            <ac:cxnSpMk id="11" creationId="{6EEB3B97-A638-498B-8083-54191CE71E01}"/>
          </ac:cxnSpMkLst>
        </pc:cxnChg>
        <pc:cxnChg chg="add del">
          <ac:chgData name="Cristian Bravo Roman" userId="ef534742-58a5-4485-8d9f-a65b140ed87f" providerId="ADAL" clId="{FE70B6EB-D36F-4073-9F4E-AEEE5B8DE557}" dt="2023-06-01T20:35:18.369" v="1094" actId="700"/>
          <ac:cxnSpMkLst>
            <pc:docMk/>
            <pc:sldMk cId="2597098145" sldId="274"/>
            <ac:cxnSpMk id="15" creationId="{9C21570E-E159-49A6-9891-FA397B7A92D3}"/>
          </ac:cxnSpMkLst>
        </pc:cxnChg>
        <pc:cxnChg chg="add">
          <ac:chgData name="Cristian Bravo Roman" userId="ef534742-58a5-4485-8d9f-a65b140ed87f" providerId="ADAL" clId="{FE70B6EB-D36F-4073-9F4E-AEEE5B8DE557}" dt="2023-06-01T20:35:20.673" v="1095" actId="26606"/>
          <ac:cxnSpMkLst>
            <pc:docMk/>
            <pc:sldMk cId="2597098145" sldId="274"/>
            <ac:cxnSpMk id="23" creationId="{9C21570E-E159-49A6-9891-FA397B7A92D3}"/>
          </ac:cxnSpMkLst>
        </pc:cxnChg>
      </pc:sldChg>
      <pc:sldChg chg="del">
        <pc:chgData name="Cristian Bravo Roman" userId="ef534742-58a5-4485-8d9f-a65b140ed87f" providerId="ADAL" clId="{FE70B6EB-D36F-4073-9F4E-AEEE5B8DE557}" dt="2023-06-01T20:34:30.556" v="1082" actId="2696"/>
        <pc:sldMkLst>
          <pc:docMk/>
          <pc:sldMk cId="2693042003" sldId="277"/>
        </pc:sldMkLst>
      </pc:sldChg>
      <pc:sldChg chg="add">
        <pc:chgData name="Cristian Bravo Roman" userId="ef534742-58a5-4485-8d9f-a65b140ed87f" providerId="ADAL" clId="{FE70B6EB-D36F-4073-9F4E-AEEE5B8DE557}" dt="2023-06-01T20:34:34.759" v="1083"/>
        <pc:sldMkLst>
          <pc:docMk/>
          <pc:sldMk cId="4001166971" sldId="277"/>
        </pc:sldMkLst>
      </pc:sldChg>
      <pc:sldChg chg="modSp mod modAnim">
        <pc:chgData name="Cristian Bravo Roman" userId="ef534742-58a5-4485-8d9f-a65b140ed87f" providerId="ADAL" clId="{FE70B6EB-D36F-4073-9F4E-AEEE5B8DE557}" dt="2023-06-01T20:37:36.837" v="1228" actId="20577"/>
        <pc:sldMkLst>
          <pc:docMk/>
          <pc:sldMk cId="2819074077" sldId="279"/>
        </pc:sldMkLst>
        <pc:spChg chg="mod">
          <ac:chgData name="Cristian Bravo Roman" userId="ef534742-58a5-4485-8d9f-a65b140ed87f" providerId="ADAL" clId="{FE70B6EB-D36F-4073-9F4E-AEEE5B8DE557}" dt="2023-06-01T20:37:36.837" v="1228" actId="20577"/>
          <ac:spMkLst>
            <pc:docMk/>
            <pc:sldMk cId="2819074077" sldId="279"/>
            <ac:spMk id="7" creationId="{80D67C0C-41F4-02FC-ED7A-2747A1D48619}"/>
          </ac:spMkLst>
        </pc:spChg>
      </pc:sldChg>
      <pc:sldChg chg="modSp modAnim">
        <pc:chgData name="Cristian Bravo Roman" userId="ef534742-58a5-4485-8d9f-a65b140ed87f" providerId="ADAL" clId="{FE70B6EB-D36F-4073-9F4E-AEEE5B8DE557}" dt="2023-06-01T20:38:47.802" v="1239" actId="20577"/>
        <pc:sldMkLst>
          <pc:docMk/>
          <pc:sldMk cId="2896462794" sldId="280"/>
        </pc:sldMkLst>
        <pc:spChg chg="mod">
          <ac:chgData name="Cristian Bravo Roman" userId="ef534742-58a5-4485-8d9f-a65b140ed87f" providerId="ADAL" clId="{FE70B6EB-D36F-4073-9F4E-AEEE5B8DE557}" dt="2023-06-01T20:38:47.802" v="1239" actId="20577"/>
          <ac:spMkLst>
            <pc:docMk/>
            <pc:sldMk cId="2896462794" sldId="280"/>
            <ac:spMk id="3" creationId="{8F1CCF6F-06B8-9768-D6B4-E102531159F5}"/>
          </ac:spMkLst>
        </pc:spChg>
      </pc:sldChg>
      <pc:sldChg chg="modSp mod modShow">
        <pc:chgData name="Cristian Bravo Roman" userId="ef534742-58a5-4485-8d9f-a65b140ed87f" providerId="ADAL" clId="{FE70B6EB-D36F-4073-9F4E-AEEE5B8DE557}" dt="2023-06-01T20:20:10.512" v="77" actId="207"/>
        <pc:sldMkLst>
          <pc:docMk/>
          <pc:sldMk cId="3453676834" sldId="282"/>
        </pc:sldMkLst>
        <pc:spChg chg="mod">
          <ac:chgData name="Cristian Bravo Roman" userId="ef534742-58a5-4485-8d9f-a65b140ed87f" providerId="ADAL" clId="{FE70B6EB-D36F-4073-9F4E-AEEE5B8DE557}" dt="2023-06-01T20:20:10.512" v="77" actId="207"/>
          <ac:spMkLst>
            <pc:docMk/>
            <pc:sldMk cId="3453676834" sldId="282"/>
            <ac:spMk id="26" creationId="{A7F205FD-2691-17AE-CC3F-182FDA2A76BB}"/>
          </ac:spMkLst>
        </pc:spChg>
      </pc:sldChg>
      <pc:sldChg chg="modSp mod">
        <pc:chgData name="Cristian Bravo Roman" userId="ef534742-58a5-4485-8d9f-a65b140ed87f" providerId="ADAL" clId="{FE70B6EB-D36F-4073-9F4E-AEEE5B8DE557}" dt="2023-06-01T20:22:46.415" v="263" actId="404"/>
        <pc:sldMkLst>
          <pc:docMk/>
          <pc:sldMk cId="2518715181" sldId="285"/>
        </pc:sldMkLst>
        <pc:spChg chg="mod">
          <ac:chgData name="Cristian Bravo Roman" userId="ef534742-58a5-4485-8d9f-a65b140ed87f" providerId="ADAL" clId="{FE70B6EB-D36F-4073-9F4E-AEEE5B8DE557}" dt="2023-06-01T20:22:46.415" v="263" actId="404"/>
          <ac:spMkLst>
            <pc:docMk/>
            <pc:sldMk cId="2518715181" sldId="285"/>
            <ac:spMk id="2" creationId="{030745A4-ED25-D478-6216-188F228DF7F2}"/>
          </ac:spMkLst>
        </pc:spChg>
      </pc:sldChg>
      <pc:sldChg chg="modSp mod">
        <pc:chgData name="Cristian Bravo Roman" userId="ef534742-58a5-4485-8d9f-a65b140ed87f" providerId="ADAL" clId="{FE70B6EB-D36F-4073-9F4E-AEEE5B8DE557}" dt="2023-06-01T20:23:27.862" v="383" actId="20577"/>
        <pc:sldMkLst>
          <pc:docMk/>
          <pc:sldMk cId="3312586547" sldId="286"/>
        </pc:sldMkLst>
        <pc:spChg chg="mod">
          <ac:chgData name="Cristian Bravo Roman" userId="ef534742-58a5-4485-8d9f-a65b140ed87f" providerId="ADAL" clId="{FE70B6EB-D36F-4073-9F4E-AEEE5B8DE557}" dt="2023-06-01T20:23:27.862" v="383" actId="20577"/>
          <ac:spMkLst>
            <pc:docMk/>
            <pc:sldMk cId="3312586547" sldId="286"/>
            <ac:spMk id="2" creationId="{57E39902-E103-D1B0-24C6-605127004CE5}"/>
          </ac:spMkLst>
        </pc:spChg>
      </pc:sldChg>
      <pc:sldChg chg="modSp mod modAnim">
        <pc:chgData name="Cristian Bravo Roman" userId="ef534742-58a5-4485-8d9f-a65b140ed87f" providerId="ADAL" clId="{FE70B6EB-D36F-4073-9F4E-AEEE5B8DE557}" dt="2023-06-01T20:41:03.054" v="1557" actId="20577"/>
        <pc:sldMkLst>
          <pc:docMk/>
          <pc:sldMk cId="201983322" sldId="289"/>
        </pc:sldMkLst>
        <pc:spChg chg="mod">
          <ac:chgData name="Cristian Bravo Roman" userId="ef534742-58a5-4485-8d9f-a65b140ed87f" providerId="ADAL" clId="{FE70B6EB-D36F-4073-9F4E-AEEE5B8DE557}" dt="2023-06-01T20:41:03.054" v="1557" actId="20577"/>
          <ac:spMkLst>
            <pc:docMk/>
            <pc:sldMk cId="201983322" sldId="289"/>
            <ac:spMk id="3" creationId="{32EE1467-F9B6-5825-E631-ADDA6ADF1E34}"/>
          </ac:spMkLst>
        </pc:spChg>
      </pc:sldChg>
      <pc:sldChg chg="add del">
        <pc:chgData name="Cristian Bravo Roman" userId="ef534742-58a5-4485-8d9f-a65b140ed87f" providerId="ADAL" clId="{FE70B6EB-D36F-4073-9F4E-AEEE5B8DE557}" dt="2023-06-01T20:18:41.685" v="65" actId="47"/>
        <pc:sldMkLst>
          <pc:docMk/>
          <pc:sldMk cId="3309567416" sldId="532"/>
        </pc:sldMkLst>
      </pc:sldChg>
      <pc:sldChg chg="add del">
        <pc:chgData name="Cristian Bravo Roman" userId="ef534742-58a5-4485-8d9f-a65b140ed87f" providerId="ADAL" clId="{FE70B6EB-D36F-4073-9F4E-AEEE5B8DE557}" dt="2023-06-01T20:18:46.925" v="66" actId="47"/>
        <pc:sldMkLst>
          <pc:docMk/>
          <pc:sldMk cId="3940841262" sldId="534"/>
        </pc:sldMkLst>
      </pc:sldChg>
      <pc:sldChg chg="modSp del mod">
        <pc:chgData name="Cristian Bravo Roman" userId="ef534742-58a5-4485-8d9f-a65b140ed87f" providerId="ADAL" clId="{FE70B6EB-D36F-4073-9F4E-AEEE5B8DE557}" dt="2023-06-01T20:25:47.358" v="517" actId="2696"/>
        <pc:sldMkLst>
          <pc:docMk/>
          <pc:sldMk cId="862111680" sldId="536"/>
        </pc:sldMkLst>
        <pc:spChg chg="mod">
          <ac:chgData name="Cristian Bravo Roman" userId="ef534742-58a5-4485-8d9f-a65b140ed87f" providerId="ADAL" clId="{FE70B6EB-D36F-4073-9F4E-AEEE5B8DE557}" dt="2023-06-01T20:25:38.006" v="516" actId="403"/>
          <ac:spMkLst>
            <pc:docMk/>
            <pc:sldMk cId="862111680" sldId="536"/>
            <ac:spMk id="12" creationId="{F6711FEE-3A29-8D52-5D53-60A92FB270F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ata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3F0D5-459B-4E3F-A9DD-F9B83B6F6B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CAB4B5-491D-48F8-970B-62D8210DC9DE}">
      <dgm:prSet/>
      <dgm:spPr/>
      <dgm:t>
        <a:bodyPr/>
        <a:lstStyle/>
        <a:p>
          <a:pPr>
            <a:lnSpc>
              <a:spcPct val="100000"/>
            </a:lnSpc>
          </a:pPr>
          <a:r>
            <a:rPr lang="en-US"/>
            <a:t>Focused Extraction from Seeking Alpha website https://seekingalpha.com/market-news</a:t>
          </a:r>
        </a:p>
      </dgm:t>
    </dgm:pt>
    <dgm:pt modelId="{AFE5DCA7-B4CB-43E0-8211-E15C9A67C4D9}" type="parTrans" cxnId="{6B3E2BA1-3EA3-45BD-A4FE-45F5488D0C01}">
      <dgm:prSet/>
      <dgm:spPr/>
      <dgm:t>
        <a:bodyPr/>
        <a:lstStyle/>
        <a:p>
          <a:endParaRPr lang="en-US"/>
        </a:p>
      </dgm:t>
    </dgm:pt>
    <dgm:pt modelId="{5EB1BE1D-0E07-4037-89AD-AF28CD4FCA47}" type="sibTrans" cxnId="{6B3E2BA1-3EA3-45BD-A4FE-45F5488D0C01}">
      <dgm:prSet/>
      <dgm:spPr/>
      <dgm:t>
        <a:bodyPr/>
        <a:lstStyle/>
        <a:p>
          <a:endParaRPr lang="en-US"/>
        </a:p>
      </dgm:t>
    </dgm:pt>
    <dgm:pt modelId="{69E384DD-B22C-4F53-9FC4-F162182F8A76}">
      <dgm:prSet/>
      <dgm:spPr/>
      <dgm:t>
        <a:bodyPr/>
        <a:lstStyle/>
        <a:p>
          <a:pPr>
            <a:lnSpc>
              <a:spcPct val="100000"/>
            </a:lnSpc>
          </a:pPr>
          <a:r>
            <a:rPr lang="en-US"/>
            <a:t>Specific Keywords Relevant to Mortgage Risk:</a:t>
          </a:r>
        </a:p>
      </dgm:t>
    </dgm:pt>
    <dgm:pt modelId="{27812E07-3A4B-46CE-8C7F-3D874A91C7EF}" type="parTrans" cxnId="{5102FBCB-97BE-4D16-823A-913B863399F3}">
      <dgm:prSet/>
      <dgm:spPr/>
      <dgm:t>
        <a:bodyPr/>
        <a:lstStyle/>
        <a:p>
          <a:endParaRPr lang="en-US"/>
        </a:p>
      </dgm:t>
    </dgm:pt>
    <dgm:pt modelId="{515F8F0F-0798-4140-97F6-96DF8344A98A}" type="sibTrans" cxnId="{5102FBCB-97BE-4D16-823A-913B863399F3}">
      <dgm:prSet/>
      <dgm:spPr/>
      <dgm:t>
        <a:bodyPr/>
        <a:lstStyle/>
        <a:p>
          <a:endParaRPr lang="en-US"/>
        </a:p>
      </dgm:t>
    </dgm:pt>
    <dgm:pt modelId="{72D74AC9-7EBE-4F0D-BFF2-17ABCF067380}">
      <dgm:prSet/>
      <dgm:spPr/>
      <dgm:t>
        <a:bodyPr/>
        <a:lstStyle/>
        <a:p>
          <a:pPr>
            <a:lnSpc>
              <a:spcPct val="100000"/>
            </a:lnSpc>
          </a:pPr>
          <a:r>
            <a:rPr lang="en-US" dirty="0"/>
            <a:t>Netherlands, Interest Rate, Mortgage, Housing Market, Unemployment, European Policy</a:t>
          </a:r>
        </a:p>
      </dgm:t>
    </dgm:pt>
    <dgm:pt modelId="{9E27C63C-FF1E-411F-832E-AC524563747E}" type="parTrans" cxnId="{5BEA9EB1-9A4D-4A7C-90A6-073D45339034}">
      <dgm:prSet/>
      <dgm:spPr/>
      <dgm:t>
        <a:bodyPr/>
        <a:lstStyle/>
        <a:p>
          <a:endParaRPr lang="en-US"/>
        </a:p>
      </dgm:t>
    </dgm:pt>
    <dgm:pt modelId="{CAD0B55B-DE80-4988-86DD-267C6894F5FA}" type="sibTrans" cxnId="{5BEA9EB1-9A4D-4A7C-90A6-073D45339034}">
      <dgm:prSet/>
      <dgm:spPr/>
      <dgm:t>
        <a:bodyPr/>
        <a:lstStyle/>
        <a:p>
          <a:endParaRPr lang="en-US"/>
        </a:p>
      </dgm:t>
    </dgm:pt>
    <dgm:pt modelId="{6AC4190B-7A29-47AD-84C2-A641C239614C}">
      <dgm:prSet/>
      <dgm:spPr/>
      <dgm:t>
        <a:bodyPr/>
        <a:lstStyle/>
        <a:p>
          <a:pPr>
            <a:lnSpc>
              <a:spcPct val="100000"/>
            </a:lnSpc>
          </a:pPr>
          <a:r>
            <a:rPr lang="en-US"/>
            <a:t>Interest Rate Fluctuations:</a:t>
          </a:r>
        </a:p>
      </dgm:t>
    </dgm:pt>
    <dgm:pt modelId="{B0A008AF-0ECF-48C0-8D66-3FD3FECE6A18}" type="parTrans" cxnId="{39399EDA-1F54-4E4A-8B47-70BF2BB9700C}">
      <dgm:prSet/>
      <dgm:spPr/>
      <dgm:t>
        <a:bodyPr/>
        <a:lstStyle/>
        <a:p>
          <a:endParaRPr lang="en-US"/>
        </a:p>
      </dgm:t>
    </dgm:pt>
    <dgm:pt modelId="{09A4FC76-FEFF-4A13-8413-1A32DB400ED1}" type="sibTrans" cxnId="{39399EDA-1F54-4E4A-8B47-70BF2BB9700C}">
      <dgm:prSet/>
      <dgm:spPr/>
      <dgm:t>
        <a:bodyPr/>
        <a:lstStyle/>
        <a:p>
          <a:endParaRPr lang="en-US"/>
        </a:p>
      </dgm:t>
    </dgm:pt>
    <dgm:pt modelId="{96C0E377-301F-4D2D-866F-E9CDE21E708D}">
      <dgm:prSet/>
      <dgm:spPr/>
      <dgm:t>
        <a:bodyPr/>
        <a:lstStyle/>
        <a:p>
          <a:pPr>
            <a:lnSpc>
              <a:spcPct val="100000"/>
            </a:lnSpc>
          </a:pPr>
          <a:r>
            <a:rPr lang="en-US" dirty="0"/>
            <a:t>Low Rates: The greater inclination to approve high-risk mortgages.</a:t>
          </a:r>
        </a:p>
      </dgm:t>
    </dgm:pt>
    <dgm:pt modelId="{94492AA4-B3FA-4029-8606-D95E035C084C}" type="parTrans" cxnId="{85EB46DB-F19F-4807-B670-6106BDFF568C}">
      <dgm:prSet/>
      <dgm:spPr/>
      <dgm:t>
        <a:bodyPr/>
        <a:lstStyle/>
        <a:p>
          <a:endParaRPr lang="en-US"/>
        </a:p>
      </dgm:t>
    </dgm:pt>
    <dgm:pt modelId="{0F08A558-B73C-4130-8F6D-47F6CA3E8AF2}" type="sibTrans" cxnId="{85EB46DB-F19F-4807-B670-6106BDFF568C}">
      <dgm:prSet/>
      <dgm:spPr/>
      <dgm:t>
        <a:bodyPr/>
        <a:lstStyle/>
        <a:p>
          <a:endParaRPr lang="en-US"/>
        </a:p>
      </dgm:t>
    </dgm:pt>
    <dgm:pt modelId="{973E84C6-F96F-4D85-B89B-B0AA05E9B93E}">
      <dgm:prSet/>
      <dgm:spPr/>
      <dgm:t>
        <a:bodyPr/>
        <a:lstStyle/>
        <a:p>
          <a:pPr>
            <a:lnSpc>
              <a:spcPct val="100000"/>
            </a:lnSpc>
          </a:pPr>
          <a:r>
            <a:rPr lang="en-US"/>
            <a:t>High Rates: Exercise greater caution.</a:t>
          </a:r>
        </a:p>
      </dgm:t>
    </dgm:pt>
    <dgm:pt modelId="{486CE0A1-ED70-4D62-992D-0FCD290C5FC8}" type="parTrans" cxnId="{FBC87F2A-C9CD-4D5D-A308-075435769377}">
      <dgm:prSet/>
      <dgm:spPr/>
      <dgm:t>
        <a:bodyPr/>
        <a:lstStyle/>
        <a:p>
          <a:endParaRPr lang="en-US"/>
        </a:p>
      </dgm:t>
    </dgm:pt>
    <dgm:pt modelId="{7B535C4F-F850-40FF-84A6-B0FE0D4ED4DF}" type="sibTrans" cxnId="{FBC87F2A-C9CD-4D5D-A308-075435769377}">
      <dgm:prSet/>
      <dgm:spPr/>
      <dgm:t>
        <a:bodyPr/>
        <a:lstStyle/>
        <a:p>
          <a:endParaRPr lang="en-US"/>
        </a:p>
      </dgm:t>
    </dgm:pt>
    <dgm:pt modelId="{1F161987-D71C-489A-9E73-0B62F4004C21}">
      <dgm:prSet/>
      <dgm:spPr/>
      <dgm:t>
        <a:bodyPr/>
        <a:lstStyle/>
        <a:p>
          <a:pPr>
            <a:lnSpc>
              <a:spcPct val="100000"/>
            </a:lnSpc>
          </a:pPr>
          <a:r>
            <a:rPr lang="en-US"/>
            <a:t>Housing Market Changes:</a:t>
          </a:r>
        </a:p>
      </dgm:t>
    </dgm:pt>
    <dgm:pt modelId="{288CAF53-6C38-45DF-AFBE-BB10CBDD217E}" type="parTrans" cxnId="{8F737253-9748-4003-8FA8-23D40EBEFA9B}">
      <dgm:prSet/>
      <dgm:spPr/>
      <dgm:t>
        <a:bodyPr/>
        <a:lstStyle/>
        <a:p>
          <a:endParaRPr lang="en-US"/>
        </a:p>
      </dgm:t>
    </dgm:pt>
    <dgm:pt modelId="{D9E4AEE7-22D4-4B53-A857-8D569D4A7CAC}" type="sibTrans" cxnId="{8F737253-9748-4003-8FA8-23D40EBEFA9B}">
      <dgm:prSet/>
      <dgm:spPr/>
      <dgm:t>
        <a:bodyPr/>
        <a:lstStyle/>
        <a:p>
          <a:endParaRPr lang="en-US"/>
        </a:p>
      </dgm:t>
    </dgm:pt>
    <dgm:pt modelId="{007F6F7F-5BB7-4609-8FD8-D219C3282025}">
      <dgm:prSet/>
      <dgm:spPr/>
      <dgm:t>
        <a:bodyPr/>
        <a:lstStyle/>
        <a:p>
          <a:pPr>
            <a:lnSpc>
              <a:spcPct val="100000"/>
            </a:lnSpc>
          </a:pPr>
          <a:r>
            <a:rPr lang="en-US"/>
            <a:t>Booming Market: Perceived lower risk in approving high-risk mortgages.</a:t>
          </a:r>
        </a:p>
      </dgm:t>
    </dgm:pt>
    <dgm:pt modelId="{C57B8D40-8D82-4490-ACFC-12F9EE0A6528}" type="parTrans" cxnId="{9E3561D5-8070-410E-9B9C-3CDD02827CF0}">
      <dgm:prSet/>
      <dgm:spPr/>
      <dgm:t>
        <a:bodyPr/>
        <a:lstStyle/>
        <a:p>
          <a:endParaRPr lang="en-US"/>
        </a:p>
      </dgm:t>
    </dgm:pt>
    <dgm:pt modelId="{2CD13650-A3FC-4934-9E6D-2F3EF79F6CAD}" type="sibTrans" cxnId="{9E3561D5-8070-410E-9B9C-3CDD02827CF0}">
      <dgm:prSet/>
      <dgm:spPr/>
      <dgm:t>
        <a:bodyPr/>
        <a:lstStyle/>
        <a:p>
          <a:endParaRPr lang="en-US"/>
        </a:p>
      </dgm:t>
    </dgm:pt>
    <dgm:pt modelId="{BBED3CEE-D25F-4523-AE51-A13B0611E855}">
      <dgm:prSet/>
      <dgm:spPr/>
      <dgm:t>
        <a:bodyPr/>
        <a:lstStyle/>
        <a:p>
          <a:pPr>
            <a:lnSpc>
              <a:spcPct val="100000"/>
            </a:lnSpc>
          </a:pPr>
          <a:r>
            <a:rPr lang="en-US" dirty="0"/>
            <a:t>Declining Market: Hesitancy due to potential defaults and losses.</a:t>
          </a:r>
        </a:p>
      </dgm:t>
    </dgm:pt>
    <dgm:pt modelId="{B535359A-9DA1-4BFC-87E0-E5C9052F872D}" type="parTrans" cxnId="{1CA65FE9-093C-41D0-BAC7-7F2D1BD6D886}">
      <dgm:prSet/>
      <dgm:spPr/>
      <dgm:t>
        <a:bodyPr/>
        <a:lstStyle/>
        <a:p>
          <a:endParaRPr lang="en-US"/>
        </a:p>
      </dgm:t>
    </dgm:pt>
    <dgm:pt modelId="{77152D48-0CA0-40A0-8506-38331D023454}" type="sibTrans" cxnId="{1CA65FE9-093C-41D0-BAC7-7F2D1BD6D886}">
      <dgm:prSet/>
      <dgm:spPr/>
      <dgm:t>
        <a:bodyPr/>
        <a:lstStyle/>
        <a:p>
          <a:endParaRPr lang="en-US"/>
        </a:p>
      </dgm:t>
    </dgm:pt>
    <dgm:pt modelId="{B39EE928-418D-429B-A3AE-7C4E3B90CB69}">
      <dgm:prSet/>
      <dgm:spPr/>
      <dgm:t>
        <a:bodyPr/>
        <a:lstStyle/>
        <a:p>
          <a:pPr>
            <a:lnSpc>
              <a:spcPct val="100000"/>
            </a:lnSpc>
          </a:pPr>
          <a:r>
            <a:rPr lang="en-US"/>
            <a:t>Unemployment Rate:</a:t>
          </a:r>
        </a:p>
      </dgm:t>
    </dgm:pt>
    <dgm:pt modelId="{47BAD447-1A7C-4140-B425-28BEAA9AD31C}" type="parTrans" cxnId="{6736B5CE-0DC3-4CFF-888B-AD008440607F}">
      <dgm:prSet/>
      <dgm:spPr/>
      <dgm:t>
        <a:bodyPr/>
        <a:lstStyle/>
        <a:p>
          <a:endParaRPr lang="en-US"/>
        </a:p>
      </dgm:t>
    </dgm:pt>
    <dgm:pt modelId="{41AE3889-994B-45CE-B433-D815FCD2039F}" type="sibTrans" cxnId="{6736B5CE-0DC3-4CFF-888B-AD008440607F}">
      <dgm:prSet/>
      <dgm:spPr/>
      <dgm:t>
        <a:bodyPr/>
        <a:lstStyle/>
        <a:p>
          <a:endParaRPr lang="en-US"/>
        </a:p>
      </dgm:t>
    </dgm:pt>
    <dgm:pt modelId="{4BD8275F-B9D8-4852-A968-6163165050F7}">
      <dgm:prSet/>
      <dgm:spPr/>
      <dgm:t>
        <a:bodyPr/>
        <a:lstStyle/>
        <a:p>
          <a:pPr>
            <a:lnSpc>
              <a:spcPct val="100000"/>
            </a:lnSpc>
          </a:pPr>
          <a:r>
            <a:rPr lang="en-US"/>
            <a:t>High Unemployment: Higher risk of defaults, cautious lending.</a:t>
          </a:r>
        </a:p>
      </dgm:t>
    </dgm:pt>
    <dgm:pt modelId="{BEF38425-A4F0-470B-818A-A48057266985}" type="parTrans" cxnId="{E7A66F54-1E5E-465D-9A3C-90A78CB3A6C8}">
      <dgm:prSet/>
      <dgm:spPr/>
      <dgm:t>
        <a:bodyPr/>
        <a:lstStyle/>
        <a:p>
          <a:endParaRPr lang="en-US"/>
        </a:p>
      </dgm:t>
    </dgm:pt>
    <dgm:pt modelId="{E5E79A2B-582F-4362-B6F6-79D43DFCD725}" type="sibTrans" cxnId="{E7A66F54-1E5E-465D-9A3C-90A78CB3A6C8}">
      <dgm:prSet/>
      <dgm:spPr/>
      <dgm:t>
        <a:bodyPr/>
        <a:lstStyle/>
        <a:p>
          <a:endParaRPr lang="en-US"/>
        </a:p>
      </dgm:t>
    </dgm:pt>
    <dgm:pt modelId="{437C0616-543C-4057-8E44-4F980B5BFA6E}">
      <dgm:prSet/>
      <dgm:spPr/>
      <dgm:t>
        <a:bodyPr/>
        <a:lstStyle/>
        <a:p>
          <a:pPr>
            <a:lnSpc>
              <a:spcPct val="100000"/>
            </a:lnSpc>
          </a:pPr>
          <a:r>
            <a:rPr lang="en-US"/>
            <a:t>European Policies:</a:t>
          </a:r>
        </a:p>
      </dgm:t>
    </dgm:pt>
    <dgm:pt modelId="{85A1C427-C7D2-4BDA-9DBB-3A36F3219013}" type="parTrans" cxnId="{5AECDDF1-65C3-4AE0-BA5C-4107BF868DF2}">
      <dgm:prSet/>
      <dgm:spPr/>
      <dgm:t>
        <a:bodyPr/>
        <a:lstStyle/>
        <a:p>
          <a:endParaRPr lang="en-US"/>
        </a:p>
      </dgm:t>
    </dgm:pt>
    <dgm:pt modelId="{4E8E8238-A8E7-4845-B8BB-216CD893DAF9}" type="sibTrans" cxnId="{5AECDDF1-65C3-4AE0-BA5C-4107BF868DF2}">
      <dgm:prSet/>
      <dgm:spPr/>
      <dgm:t>
        <a:bodyPr/>
        <a:lstStyle/>
        <a:p>
          <a:endParaRPr lang="en-US"/>
        </a:p>
      </dgm:t>
    </dgm:pt>
    <dgm:pt modelId="{32FEE643-C5B6-40AB-9F16-FE31F4F9FF44}">
      <dgm:prSet/>
      <dgm:spPr/>
      <dgm:t>
        <a:bodyPr/>
        <a:lstStyle/>
        <a:p>
          <a:pPr>
            <a:lnSpc>
              <a:spcPct val="100000"/>
            </a:lnSpc>
          </a:pPr>
          <a:r>
            <a:rPr lang="en-US"/>
            <a:t>Regulations and Criteria for Mortgage Lending.</a:t>
          </a:r>
        </a:p>
      </dgm:t>
    </dgm:pt>
    <dgm:pt modelId="{FCDCA05B-3D88-4DA5-BFAF-F14939487495}" type="parTrans" cxnId="{E61FC566-7719-46A3-B7ED-E3CB99A31265}">
      <dgm:prSet/>
      <dgm:spPr/>
      <dgm:t>
        <a:bodyPr/>
        <a:lstStyle/>
        <a:p>
          <a:endParaRPr lang="en-US"/>
        </a:p>
      </dgm:t>
    </dgm:pt>
    <dgm:pt modelId="{B5CD0945-06FC-42C5-9A89-932CAB2545DF}" type="sibTrans" cxnId="{E61FC566-7719-46A3-B7ED-E3CB99A31265}">
      <dgm:prSet/>
      <dgm:spPr/>
      <dgm:t>
        <a:bodyPr/>
        <a:lstStyle/>
        <a:p>
          <a:endParaRPr lang="en-US"/>
        </a:p>
      </dgm:t>
    </dgm:pt>
    <dgm:pt modelId="{B92B2B7D-7C39-419D-92B6-7A03DD2F983A}">
      <dgm:prSet/>
      <dgm:spPr/>
      <dgm:t>
        <a:bodyPr/>
        <a:lstStyle/>
        <a:p>
          <a:pPr>
            <a:lnSpc>
              <a:spcPct val="100000"/>
            </a:lnSpc>
          </a:pPr>
          <a:r>
            <a:rPr lang="en-US"/>
            <a:t>Stricter policies discourage riskier lending practices.</a:t>
          </a:r>
        </a:p>
      </dgm:t>
    </dgm:pt>
    <dgm:pt modelId="{5DDC271D-5DC9-4A44-B381-7167DD591059}" type="parTrans" cxnId="{9B98D363-9D9E-4356-8520-EF64114B093C}">
      <dgm:prSet/>
      <dgm:spPr/>
      <dgm:t>
        <a:bodyPr/>
        <a:lstStyle/>
        <a:p>
          <a:endParaRPr lang="en-US"/>
        </a:p>
      </dgm:t>
    </dgm:pt>
    <dgm:pt modelId="{0EF10545-F5F4-4788-BAF4-71B7DCD8B434}" type="sibTrans" cxnId="{9B98D363-9D9E-4356-8520-EF64114B093C}">
      <dgm:prSet/>
      <dgm:spPr/>
      <dgm:t>
        <a:bodyPr/>
        <a:lstStyle/>
        <a:p>
          <a:endParaRPr lang="en-US"/>
        </a:p>
      </dgm:t>
    </dgm:pt>
    <dgm:pt modelId="{5D71921E-A5BF-4D9E-9640-51C68E707006}">
      <dgm:prSet/>
      <dgm:spPr/>
      <dgm:t>
        <a:bodyPr/>
        <a:lstStyle/>
        <a:p>
          <a:pPr>
            <a:lnSpc>
              <a:spcPct val="100000"/>
            </a:lnSpc>
          </a:pPr>
          <a:r>
            <a:rPr lang="en-US"/>
            <a:t>Country-Specific Impact: "Netherlands" Keyword</a:t>
          </a:r>
        </a:p>
      </dgm:t>
    </dgm:pt>
    <dgm:pt modelId="{1C3F2D70-CBD5-4EFD-A508-818F9287036A}" type="parTrans" cxnId="{C50E378B-F509-4BE2-9890-EB5EE30581AE}">
      <dgm:prSet/>
      <dgm:spPr/>
      <dgm:t>
        <a:bodyPr/>
        <a:lstStyle/>
        <a:p>
          <a:endParaRPr lang="en-US"/>
        </a:p>
      </dgm:t>
    </dgm:pt>
    <dgm:pt modelId="{0E552E7B-6B8D-4399-AD04-1711F55916A6}" type="sibTrans" cxnId="{C50E378B-F509-4BE2-9890-EB5EE30581AE}">
      <dgm:prSet/>
      <dgm:spPr/>
      <dgm:t>
        <a:bodyPr/>
        <a:lstStyle/>
        <a:p>
          <a:endParaRPr lang="en-US"/>
        </a:p>
      </dgm:t>
    </dgm:pt>
    <dgm:pt modelId="{55D04A28-C4DB-4004-89B4-48A960E9239A}">
      <dgm:prSet/>
      <dgm:spPr/>
      <dgm:t>
        <a:bodyPr/>
        <a:lstStyle/>
        <a:p>
          <a:pPr>
            <a:lnSpc>
              <a:spcPct val="100000"/>
            </a:lnSpc>
          </a:pPr>
          <a:r>
            <a:rPr lang="en-US"/>
            <a:t>Investigate the influence of general country-specific news on mortgage risk in the Netherlands.</a:t>
          </a:r>
        </a:p>
      </dgm:t>
    </dgm:pt>
    <dgm:pt modelId="{730DE577-5C27-4C6D-8072-7BCF4BC543B6}" type="parTrans" cxnId="{95560311-1D93-467A-9F8B-7C02F82B6829}">
      <dgm:prSet/>
      <dgm:spPr/>
      <dgm:t>
        <a:bodyPr/>
        <a:lstStyle/>
        <a:p>
          <a:endParaRPr lang="en-US"/>
        </a:p>
      </dgm:t>
    </dgm:pt>
    <dgm:pt modelId="{C99AD5AF-E105-462C-801A-0B6747ABD8E2}" type="sibTrans" cxnId="{95560311-1D93-467A-9F8B-7C02F82B6829}">
      <dgm:prSet/>
      <dgm:spPr/>
      <dgm:t>
        <a:bodyPr/>
        <a:lstStyle/>
        <a:p>
          <a:endParaRPr lang="en-US"/>
        </a:p>
      </dgm:t>
    </dgm:pt>
    <dgm:pt modelId="{D1341231-40DD-4432-A986-D64B7015F1A6}" type="pres">
      <dgm:prSet presAssocID="{8953F0D5-459B-4E3F-A9DD-F9B83B6F6BA3}" presName="root" presStyleCnt="0">
        <dgm:presLayoutVars>
          <dgm:dir/>
          <dgm:resizeHandles val="exact"/>
        </dgm:presLayoutVars>
      </dgm:prSet>
      <dgm:spPr/>
    </dgm:pt>
    <dgm:pt modelId="{30D60BC3-38EA-45CF-BFCB-BC5336ED5F99}" type="pres">
      <dgm:prSet presAssocID="{74CAB4B5-491D-48F8-970B-62D8210DC9DE}" presName="compNode" presStyleCnt="0"/>
      <dgm:spPr/>
    </dgm:pt>
    <dgm:pt modelId="{B58EBADD-09B6-41E6-8EEA-49EEBCA6B1AE}" type="pres">
      <dgm:prSet presAssocID="{74CAB4B5-491D-48F8-970B-62D8210DC9DE}" presName="bgRect" presStyleLbl="bgShp" presStyleIdx="0" presStyleCnt="7"/>
      <dgm:spPr/>
    </dgm:pt>
    <dgm:pt modelId="{24048D9B-1B19-4562-B00E-3B48884DFCF3}" type="pres">
      <dgm:prSet presAssocID="{74CAB4B5-491D-48F8-970B-62D8210DC9D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96A710F0-0D95-4F6C-839C-ECE7833E917F}" type="pres">
      <dgm:prSet presAssocID="{74CAB4B5-491D-48F8-970B-62D8210DC9DE}" presName="spaceRect" presStyleCnt="0"/>
      <dgm:spPr/>
    </dgm:pt>
    <dgm:pt modelId="{9CB04250-7485-40A6-B04B-B8B10BB63C2E}" type="pres">
      <dgm:prSet presAssocID="{74CAB4B5-491D-48F8-970B-62D8210DC9DE}" presName="parTx" presStyleLbl="revTx" presStyleIdx="0" presStyleCnt="12">
        <dgm:presLayoutVars>
          <dgm:chMax val="0"/>
          <dgm:chPref val="0"/>
        </dgm:presLayoutVars>
      </dgm:prSet>
      <dgm:spPr/>
    </dgm:pt>
    <dgm:pt modelId="{FBADE3C7-2365-451E-BC51-A894893A7617}" type="pres">
      <dgm:prSet presAssocID="{5EB1BE1D-0E07-4037-89AD-AF28CD4FCA47}" presName="sibTrans" presStyleCnt="0"/>
      <dgm:spPr/>
    </dgm:pt>
    <dgm:pt modelId="{6306004D-9F35-4593-B974-3DA651440834}" type="pres">
      <dgm:prSet presAssocID="{69E384DD-B22C-4F53-9FC4-F162182F8A76}" presName="compNode" presStyleCnt="0"/>
      <dgm:spPr/>
    </dgm:pt>
    <dgm:pt modelId="{B0BAB155-23C0-41A8-B8FF-B66CEC2693D2}" type="pres">
      <dgm:prSet presAssocID="{69E384DD-B22C-4F53-9FC4-F162182F8A76}" presName="bgRect" presStyleLbl="bgShp" presStyleIdx="1" presStyleCnt="7"/>
      <dgm:spPr/>
    </dgm:pt>
    <dgm:pt modelId="{76B8800F-48EF-4BE0-ABE1-67DBD76BCE5F}" type="pres">
      <dgm:prSet presAssocID="{69E384DD-B22C-4F53-9FC4-F162182F8A7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624E96B7-9277-4119-BBD3-F6426B87BA6D}" type="pres">
      <dgm:prSet presAssocID="{69E384DD-B22C-4F53-9FC4-F162182F8A76}" presName="spaceRect" presStyleCnt="0"/>
      <dgm:spPr/>
    </dgm:pt>
    <dgm:pt modelId="{C42767FF-9CD3-4DA1-9C56-C28BA88BC394}" type="pres">
      <dgm:prSet presAssocID="{69E384DD-B22C-4F53-9FC4-F162182F8A76}" presName="parTx" presStyleLbl="revTx" presStyleIdx="1" presStyleCnt="12">
        <dgm:presLayoutVars>
          <dgm:chMax val="0"/>
          <dgm:chPref val="0"/>
        </dgm:presLayoutVars>
      </dgm:prSet>
      <dgm:spPr/>
    </dgm:pt>
    <dgm:pt modelId="{48FCB81D-95D2-4058-A7CC-7F43C6697A14}" type="pres">
      <dgm:prSet presAssocID="{69E384DD-B22C-4F53-9FC4-F162182F8A76}" presName="desTx" presStyleLbl="revTx" presStyleIdx="2" presStyleCnt="12">
        <dgm:presLayoutVars/>
      </dgm:prSet>
      <dgm:spPr/>
    </dgm:pt>
    <dgm:pt modelId="{EE4D7EC1-C555-4655-8244-8846A7AB2110}" type="pres">
      <dgm:prSet presAssocID="{515F8F0F-0798-4140-97F6-96DF8344A98A}" presName="sibTrans" presStyleCnt="0"/>
      <dgm:spPr/>
    </dgm:pt>
    <dgm:pt modelId="{A2426A61-7EC5-4B95-A8C3-03B9DA17C830}" type="pres">
      <dgm:prSet presAssocID="{6AC4190B-7A29-47AD-84C2-A641C239614C}" presName="compNode" presStyleCnt="0"/>
      <dgm:spPr/>
    </dgm:pt>
    <dgm:pt modelId="{803E2D9A-9ECA-40B4-AB3D-425CF4B0AC98}" type="pres">
      <dgm:prSet presAssocID="{6AC4190B-7A29-47AD-84C2-A641C239614C}" presName="bgRect" presStyleLbl="bgShp" presStyleIdx="2" presStyleCnt="7"/>
      <dgm:spPr/>
    </dgm:pt>
    <dgm:pt modelId="{2AA9BC66-985B-4031-A27E-40424387FD5E}" type="pres">
      <dgm:prSet presAssocID="{6AC4190B-7A29-47AD-84C2-A641C239614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9A48EEE-F207-4690-9FBE-4E321C584250}" type="pres">
      <dgm:prSet presAssocID="{6AC4190B-7A29-47AD-84C2-A641C239614C}" presName="spaceRect" presStyleCnt="0"/>
      <dgm:spPr/>
    </dgm:pt>
    <dgm:pt modelId="{B59ADD5A-6623-41AD-94E3-77B6F64C1403}" type="pres">
      <dgm:prSet presAssocID="{6AC4190B-7A29-47AD-84C2-A641C239614C}" presName="parTx" presStyleLbl="revTx" presStyleIdx="3" presStyleCnt="12">
        <dgm:presLayoutVars>
          <dgm:chMax val="0"/>
          <dgm:chPref val="0"/>
        </dgm:presLayoutVars>
      </dgm:prSet>
      <dgm:spPr/>
    </dgm:pt>
    <dgm:pt modelId="{ED286DD6-AE91-4057-90E2-66D480BF3BAF}" type="pres">
      <dgm:prSet presAssocID="{6AC4190B-7A29-47AD-84C2-A641C239614C}" presName="desTx" presStyleLbl="revTx" presStyleIdx="4" presStyleCnt="12">
        <dgm:presLayoutVars/>
      </dgm:prSet>
      <dgm:spPr/>
    </dgm:pt>
    <dgm:pt modelId="{83D37813-BDEC-4CAD-88E6-D7E616E4FC4F}" type="pres">
      <dgm:prSet presAssocID="{09A4FC76-FEFF-4A13-8413-1A32DB400ED1}" presName="sibTrans" presStyleCnt="0"/>
      <dgm:spPr/>
    </dgm:pt>
    <dgm:pt modelId="{A399CA14-A073-40B0-8820-D8D561653502}" type="pres">
      <dgm:prSet presAssocID="{1F161987-D71C-489A-9E73-0B62F4004C21}" presName="compNode" presStyleCnt="0"/>
      <dgm:spPr/>
    </dgm:pt>
    <dgm:pt modelId="{C51DB531-9469-4A47-9A28-8A76319F6241}" type="pres">
      <dgm:prSet presAssocID="{1F161987-D71C-489A-9E73-0B62F4004C21}" presName="bgRect" presStyleLbl="bgShp" presStyleIdx="3" presStyleCnt="7"/>
      <dgm:spPr/>
    </dgm:pt>
    <dgm:pt modelId="{FE7F65EF-F7F4-4018-9C99-2ABA66F318F1}" type="pres">
      <dgm:prSet presAssocID="{1F161987-D71C-489A-9E73-0B62F4004C2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48FE5DA4-B3A1-42AF-8315-21F7EDE52BD7}" type="pres">
      <dgm:prSet presAssocID="{1F161987-D71C-489A-9E73-0B62F4004C21}" presName="spaceRect" presStyleCnt="0"/>
      <dgm:spPr/>
    </dgm:pt>
    <dgm:pt modelId="{B35FBB14-AC56-4C9C-ADD9-12F46CCDD20F}" type="pres">
      <dgm:prSet presAssocID="{1F161987-D71C-489A-9E73-0B62F4004C21}" presName="parTx" presStyleLbl="revTx" presStyleIdx="5" presStyleCnt="12">
        <dgm:presLayoutVars>
          <dgm:chMax val="0"/>
          <dgm:chPref val="0"/>
        </dgm:presLayoutVars>
      </dgm:prSet>
      <dgm:spPr/>
    </dgm:pt>
    <dgm:pt modelId="{1E3D63D9-2358-4A93-9871-38CBF06EE5DD}" type="pres">
      <dgm:prSet presAssocID="{1F161987-D71C-489A-9E73-0B62F4004C21}" presName="desTx" presStyleLbl="revTx" presStyleIdx="6" presStyleCnt="12">
        <dgm:presLayoutVars/>
      </dgm:prSet>
      <dgm:spPr/>
    </dgm:pt>
    <dgm:pt modelId="{FFCAD460-73F3-48F0-9D80-5352781F68B7}" type="pres">
      <dgm:prSet presAssocID="{D9E4AEE7-22D4-4B53-A857-8D569D4A7CAC}" presName="sibTrans" presStyleCnt="0"/>
      <dgm:spPr/>
    </dgm:pt>
    <dgm:pt modelId="{175D978A-1564-4AF4-B300-CE62AA057B58}" type="pres">
      <dgm:prSet presAssocID="{B39EE928-418D-429B-A3AE-7C4E3B90CB69}" presName="compNode" presStyleCnt="0"/>
      <dgm:spPr/>
    </dgm:pt>
    <dgm:pt modelId="{D9C124FC-4CD1-4B9E-B50C-B9668CE73745}" type="pres">
      <dgm:prSet presAssocID="{B39EE928-418D-429B-A3AE-7C4E3B90CB69}" presName="bgRect" presStyleLbl="bgShp" presStyleIdx="4" presStyleCnt="7"/>
      <dgm:spPr/>
    </dgm:pt>
    <dgm:pt modelId="{4F65CE47-395B-4742-81B4-4B8F04F58421}" type="pres">
      <dgm:prSet presAssocID="{B39EE928-418D-429B-A3AE-7C4E3B90CB6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iefcase"/>
        </a:ext>
      </dgm:extLst>
    </dgm:pt>
    <dgm:pt modelId="{963D6011-6E0F-45D9-82B9-1456E52D4715}" type="pres">
      <dgm:prSet presAssocID="{B39EE928-418D-429B-A3AE-7C4E3B90CB69}" presName="spaceRect" presStyleCnt="0"/>
      <dgm:spPr/>
    </dgm:pt>
    <dgm:pt modelId="{B19A8718-58BD-487B-97ED-4572B6F2EFFE}" type="pres">
      <dgm:prSet presAssocID="{B39EE928-418D-429B-A3AE-7C4E3B90CB69}" presName="parTx" presStyleLbl="revTx" presStyleIdx="7" presStyleCnt="12">
        <dgm:presLayoutVars>
          <dgm:chMax val="0"/>
          <dgm:chPref val="0"/>
        </dgm:presLayoutVars>
      </dgm:prSet>
      <dgm:spPr/>
    </dgm:pt>
    <dgm:pt modelId="{D75CB5D7-D9AB-4A40-98C7-806EB60CC557}" type="pres">
      <dgm:prSet presAssocID="{B39EE928-418D-429B-A3AE-7C4E3B90CB69}" presName="desTx" presStyleLbl="revTx" presStyleIdx="8" presStyleCnt="12">
        <dgm:presLayoutVars/>
      </dgm:prSet>
      <dgm:spPr/>
    </dgm:pt>
    <dgm:pt modelId="{22EB4D64-3F0A-4AE5-8162-542B5E154BB3}" type="pres">
      <dgm:prSet presAssocID="{41AE3889-994B-45CE-B433-D815FCD2039F}" presName="sibTrans" presStyleCnt="0"/>
      <dgm:spPr/>
    </dgm:pt>
    <dgm:pt modelId="{38932548-DB0A-463E-927A-C04B084AEE1F}" type="pres">
      <dgm:prSet presAssocID="{437C0616-543C-4057-8E44-4F980B5BFA6E}" presName="compNode" presStyleCnt="0"/>
      <dgm:spPr/>
    </dgm:pt>
    <dgm:pt modelId="{17C617D0-E4D7-4275-8269-2F6089F661B0}" type="pres">
      <dgm:prSet presAssocID="{437C0616-543C-4057-8E44-4F980B5BFA6E}" presName="bgRect" presStyleLbl="bgShp" presStyleIdx="5" presStyleCnt="7"/>
      <dgm:spPr/>
    </dgm:pt>
    <dgm:pt modelId="{DAA42D12-769C-42C4-8BF4-13FFFCF29571}" type="pres">
      <dgm:prSet presAssocID="{437C0616-543C-4057-8E44-4F980B5BFA6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8AB758F9-50BE-403E-A8FC-907E0ABCFF81}" type="pres">
      <dgm:prSet presAssocID="{437C0616-543C-4057-8E44-4F980B5BFA6E}" presName="spaceRect" presStyleCnt="0"/>
      <dgm:spPr/>
    </dgm:pt>
    <dgm:pt modelId="{9F6EBB0D-157C-4415-B119-67BE76C65CC6}" type="pres">
      <dgm:prSet presAssocID="{437C0616-543C-4057-8E44-4F980B5BFA6E}" presName="parTx" presStyleLbl="revTx" presStyleIdx="9" presStyleCnt="12">
        <dgm:presLayoutVars>
          <dgm:chMax val="0"/>
          <dgm:chPref val="0"/>
        </dgm:presLayoutVars>
      </dgm:prSet>
      <dgm:spPr/>
    </dgm:pt>
    <dgm:pt modelId="{211EDD62-F1F5-43FD-99E8-D355AE00CF66}" type="pres">
      <dgm:prSet presAssocID="{437C0616-543C-4057-8E44-4F980B5BFA6E}" presName="desTx" presStyleLbl="revTx" presStyleIdx="10" presStyleCnt="12">
        <dgm:presLayoutVars/>
      </dgm:prSet>
      <dgm:spPr/>
    </dgm:pt>
    <dgm:pt modelId="{7874EC71-15EC-4EDB-B7D8-E6F3DDA13C38}" type="pres">
      <dgm:prSet presAssocID="{4E8E8238-A8E7-4845-B8BB-216CD893DAF9}" presName="sibTrans" presStyleCnt="0"/>
      <dgm:spPr/>
    </dgm:pt>
    <dgm:pt modelId="{616266E5-A3D6-4A2B-9787-409D78E4C8D8}" type="pres">
      <dgm:prSet presAssocID="{55D04A28-C4DB-4004-89B4-48A960E9239A}" presName="compNode" presStyleCnt="0"/>
      <dgm:spPr/>
    </dgm:pt>
    <dgm:pt modelId="{8D1E150C-0B02-4CEE-A7E4-926380BF3AD1}" type="pres">
      <dgm:prSet presAssocID="{55D04A28-C4DB-4004-89B4-48A960E9239A}" presName="bgRect" presStyleLbl="bgShp" presStyleIdx="6" presStyleCnt="7"/>
      <dgm:spPr/>
    </dgm:pt>
    <dgm:pt modelId="{0D387907-6228-45AD-8ACA-E2B0C471DCC3}" type="pres">
      <dgm:prSet presAssocID="{55D04A28-C4DB-4004-89B4-48A960E9239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Judge"/>
        </a:ext>
      </dgm:extLst>
    </dgm:pt>
    <dgm:pt modelId="{CAEC63C3-7D25-43B1-9D0E-D6249C27F0E9}" type="pres">
      <dgm:prSet presAssocID="{55D04A28-C4DB-4004-89B4-48A960E9239A}" presName="spaceRect" presStyleCnt="0"/>
      <dgm:spPr/>
    </dgm:pt>
    <dgm:pt modelId="{A9DB774B-37E6-4F98-A068-8733170F0A70}" type="pres">
      <dgm:prSet presAssocID="{55D04A28-C4DB-4004-89B4-48A960E9239A}" presName="parTx" presStyleLbl="revTx" presStyleIdx="11" presStyleCnt="12">
        <dgm:presLayoutVars>
          <dgm:chMax val="0"/>
          <dgm:chPref val="0"/>
        </dgm:presLayoutVars>
      </dgm:prSet>
      <dgm:spPr/>
    </dgm:pt>
  </dgm:ptLst>
  <dgm:cxnLst>
    <dgm:cxn modelId="{69FD4503-7EA0-4674-94DE-DF9C2F3896C7}" type="presOf" srcId="{55D04A28-C4DB-4004-89B4-48A960E9239A}" destId="{A9DB774B-37E6-4F98-A068-8733170F0A70}" srcOrd="0" destOrd="0" presId="urn:microsoft.com/office/officeart/2018/2/layout/IconVerticalSolidList"/>
    <dgm:cxn modelId="{9E123A0A-47F3-4342-AFFA-F5CAD840FFF8}" type="presOf" srcId="{72D74AC9-7EBE-4F0D-BFF2-17ABCF067380}" destId="{48FCB81D-95D2-4058-A7CC-7F43C6697A14}" srcOrd="0" destOrd="0" presId="urn:microsoft.com/office/officeart/2018/2/layout/IconVerticalSolidList"/>
    <dgm:cxn modelId="{95560311-1D93-467A-9F8B-7C02F82B6829}" srcId="{8953F0D5-459B-4E3F-A9DD-F9B83B6F6BA3}" destId="{55D04A28-C4DB-4004-89B4-48A960E9239A}" srcOrd="6" destOrd="0" parTransId="{730DE577-5C27-4C6D-8072-7BCF4BC543B6}" sibTransId="{C99AD5AF-E105-462C-801A-0B6747ABD8E2}"/>
    <dgm:cxn modelId="{FBC87F2A-C9CD-4D5D-A308-075435769377}" srcId="{6AC4190B-7A29-47AD-84C2-A641C239614C}" destId="{973E84C6-F96F-4D85-B89B-B0AA05E9B93E}" srcOrd="1" destOrd="0" parTransId="{486CE0A1-ED70-4D62-992D-0FCD290C5FC8}" sibTransId="{7B535C4F-F850-40FF-84A6-B0FE0D4ED4DF}"/>
    <dgm:cxn modelId="{7508F132-C1B9-4CBE-A4AC-230ED03525AF}" type="presOf" srcId="{4BD8275F-B9D8-4852-A968-6163165050F7}" destId="{D75CB5D7-D9AB-4A40-98C7-806EB60CC557}" srcOrd="0" destOrd="0" presId="urn:microsoft.com/office/officeart/2018/2/layout/IconVerticalSolidList"/>
    <dgm:cxn modelId="{C5959441-88B9-4733-BCE7-56EE1038D11A}" type="presOf" srcId="{32FEE643-C5B6-40AB-9F16-FE31F4F9FF44}" destId="{211EDD62-F1F5-43FD-99E8-D355AE00CF66}" srcOrd="0" destOrd="0" presId="urn:microsoft.com/office/officeart/2018/2/layout/IconVerticalSolidList"/>
    <dgm:cxn modelId="{9B98D363-9D9E-4356-8520-EF64114B093C}" srcId="{437C0616-543C-4057-8E44-4F980B5BFA6E}" destId="{B92B2B7D-7C39-419D-92B6-7A03DD2F983A}" srcOrd="1" destOrd="0" parTransId="{5DDC271D-5DC9-4A44-B381-7167DD591059}" sibTransId="{0EF10545-F5F4-4788-BAF4-71B7DCD8B434}"/>
    <dgm:cxn modelId="{30885265-CC45-4EB5-BE55-A2AB1E292AE3}" type="presOf" srcId="{973E84C6-F96F-4D85-B89B-B0AA05E9B93E}" destId="{ED286DD6-AE91-4057-90E2-66D480BF3BAF}" srcOrd="0" destOrd="1" presId="urn:microsoft.com/office/officeart/2018/2/layout/IconVerticalSolidList"/>
    <dgm:cxn modelId="{3388B846-90EF-4666-85BC-E8F70FD5A011}" type="presOf" srcId="{BBED3CEE-D25F-4523-AE51-A13B0611E855}" destId="{1E3D63D9-2358-4A93-9871-38CBF06EE5DD}" srcOrd="0" destOrd="1" presId="urn:microsoft.com/office/officeart/2018/2/layout/IconVerticalSolidList"/>
    <dgm:cxn modelId="{E61FC566-7719-46A3-B7ED-E3CB99A31265}" srcId="{437C0616-543C-4057-8E44-4F980B5BFA6E}" destId="{32FEE643-C5B6-40AB-9F16-FE31F4F9FF44}" srcOrd="0" destOrd="0" parTransId="{FCDCA05B-3D88-4DA5-BFAF-F14939487495}" sibTransId="{B5CD0945-06FC-42C5-9A89-932CAB2545DF}"/>
    <dgm:cxn modelId="{ECAFBA4F-BC9B-43F1-AA52-2C5D5CA0BA5B}" type="presOf" srcId="{74CAB4B5-491D-48F8-970B-62D8210DC9DE}" destId="{9CB04250-7485-40A6-B04B-B8B10BB63C2E}" srcOrd="0" destOrd="0" presId="urn:microsoft.com/office/officeart/2018/2/layout/IconVerticalSolidList"/>
    <dgm:cxn modelId="{6B145172-57D4-4F02-B7DB-3B33F4896AA4}" type="presOf" srcId="{69E384DD-B22C-4F53-9FC4-F162182F8A76}" destId="{C42767FF-9CD3-4DA1-9C56-C28BA88BC394}" srcOrd="0" destOrd="0" presId="urn:microsoft.com/office/officeart/2018/2/layout/IconVerticalSolidList"/>
    <dgm:cxn modelId="{8F737253-9748-4003-8FA8-23D40EBEFA9B}" srcId="{8953F0D5-459B-4E3F-A9DD-F9B83B6F6BA3}" destId="{1F161987-D71C-489A-9E73-0B62F4004C21}" srcOrd="3" destOrd="0" parTransId="{288CAF53-6C38-45DF-AFBE-BB10CBDD217E}" sibTransId="{D9E4AEE7-22D4-4B53-A857-8D569D4A7CAC}"/>
    <dgm:cxn modelId="{E7A66F54-1E5E-465D-9A3C-90A78CB3A6C8}" srcId="{B39EE928-418D-429B-A3AE-7C4E3B90CB69}" destId="{4BD8275F-B9D8-4852-A968-6163165050F7}" srcOrd="0" destOrd="0" parTransId="{BEF38425-A4F0-470B-818A-A48057266985}" sibTransId="{E5E79A2B-582F-4362-B6F6-79D43DFCD725}"/>
    <dgm:cxn modelId="{174E9956-AE51-4E3E-A7D6-84B13DE63236}" type="presOf" srcId="{437C0616-543C-4057-8E44-4F980B5BFA6E}" destId="{9F6EBB0D-157C-4415-B119-67BE76C65CC6}" srcOrd="0" destOrd="0" presId="urn:microsoft.com/office/officeart/2018/2/layout/IconVerticalSolidList"/>
    <dgm:cxn modelId="{67FC8C80-841A-410E-BA3B-0F55CCEEB18D}" type="presOf" srcId="{6AC4190B-7A29-47AD-84C2-A641C239614C}" destId="{B59ADD5A-6623-41AD-94E3-77B6F64C1403}" srcOrd="0" destOrd="0" presId="urn:microsoft.com/office/officeart/2018/2/layout/IconVerticalSolidList"/>
    <dgm:cxn modelId="{C02C7382-EF46-43F9-9E5C-400D700FCF17}" type="presOf" srcId="{5D71921E-A5BF-4D9E-9640-51C68E707006}" destId="{211EDD62-F1F5-43FD-99E8-D355AE00CF66}" srcOrd="0" destOrd="2" presId="urn:microsoft.com/office/officeart/2018/2/layout/IconVerticalSolidList"/>
    <dgm:cxn modelId="{C50E378B-F509-4BE2-9890-EB5EE30581AE}" srcId="{437C0616-543C-4057-8E44-4F980B5BFA6E}" destId="{5D71921E-A5BF-4D9E-9640-51C68E707006}" srcOrd="2" destOrd="0" parTransId="{1C3F2D70-CBD5-4EFD-A508-818F9287036A}" sibTransId="{0E552E7B-6B8D-4399-AD04-1711F55916A6}"/>
    <dgm:cxn modelId="{9AE39398-7054-4005-A249-24E47170E6AB}" type="presOf" srcId="{B39EE928-418D-429B-A3AE-7C4E3B90CB69}" destId="{B19A8718-58BD-487B-97ED-4572B6F2EFFE}" srcOrd="0" destOrd="0" presId="urn:microsoft.com/office/officeart/2018/2/layout/IconVerticalSolidList"/>
    <dgm:cxn modelId="{6B3E2BA1-3EA3-45BD-A4FE-45F5488D0C01}" srcId="{8953F0D5-459B-4E3F-A9DD-F9B83B6F6BA3}" destId="{74CAB4B5-491D-48F8-970B-62D8210DC9DE}" srcOrd="0" destOrd="0" parTransId="{AFE5DCA7-B4CB-43E0-8211-E15C9A67C4D9}" sibTransId="{5EB1BE1D-0E07-4037-89AD-AF28CD4FCA47}"/>
    <dgm:cxn modelId="{001FF4A1-B486-49ED-8A96-5E4CF4268F9D}" type="presOf" srcId="{B92B2B7D-7C39-419D-92B6-7A03DD2F983A}" destId="{211EDD62-F1F5-43FD-99E8-D355AE00CF66}" srcOrd="0" destOrd="1" presId="urn:microsoft.com/office/officeart/2018/2/layout/IconVerticalSolidList"/>
    <dgm:cxn modelId="{5BEA9EB1-9A4D-4A7C-90A6-073D45339034}" srcId="{69E384DD-B22C-4F53-9FC4-F162182F8A76}" destId="{72D74AC9-7EBE-4F0D-BFF2-17ABCF067380}" srcOrd="0" destOrd="0" parTransId="{9E27C63C-FF1E-411F-832E-AC524563747E}" sibTransId="{CAD0B55B-DE80-4988-86DD-267C6894F5FA}"/>
    <dgm:cxn modelId="{CDD9E7B1-8E36-45FB-991D-3E8F37BB32C1}" type="presOf" srcId="{8953F0D5-459B-4E3F-A9DD-F9B83B6F6BA3}" destId="{D1341231-40DD-4432-A986-D64B7015F1A6}" srcOrd="0" destOrd="0" presId="urn:microsoft.com/office/officeart/2018/2/layout/IconVerticalSolidList"/>
    <dgm:cxn modelId="{A6E25CB8-BEE0-48D2-B33D-B19968A77190}" type="presOf" srcId="{1F161987-D71C-489A-9E73-0B62F4004C21}" destId="{B35FBB14-AC56-4C9C-ADD9-12F46CCDD20F}" srcOrd="0" destOrd="0" presId="urn:microsoft.com/office/officeart/2018/2/layout/IconVerticalSolidList"/>
    <dgm:cxn modelId="{BFC9B5C1-F0DC-427C-A0CA-265B680C94AD}" type="presOf" srcId="{007F6F7F-5BB7-4609-8FD8-D219C3282025}" destId="{1E3D63D9-2358-4A93-9871-38CBF06EE5DD}" srcOrd="0" destOrd="0" presId="urn:microsoft.com/office/officeart/2018/2/layout/IconVerticalSolidList"/>
    <dgm:cxn modelId="{20FBD7CB-DF5A-4829-A222-CAC9FCFE524F}" type="presOf" srcId="{96C0E377-301F-4D2D-866F-E9CDE21E708D}" destId="{ED286DD6-AE91-4057-90E2-66D480BF3BAF}" srcOrd="0" destOrd="0" presId="urn:microsoft.com/office/officeart/2018/2/layout/IconVerticalSolidList"/>
    <dgm:cxn modelId="{5102FBCB-97BE-4D16-823A-913B863399F3}" srcId="{8953F0D5-459B-4E3F-A9DD-F9B83B6F6BA3}" destId="{69E384DD-B22C-4F53-9FC4-F162182F8A76}" srcOrd="1" destOrd="0" parTransId="{27812E07-3A4B-46CE-8C7F-3D874A91C7EF}" sibTransId="{515F8F0F-0798-4140-97F6-96DF8344A98A}"/>
    <dgm:cxn modelId="{6736B5CE-0DC3-4CFF-888B-AD008440607F}" srcId="{8953F0D5-459B-4E3F-A9DD-F9B83B6F6BA3}" destId="{B39EE928-418D-429B-A3AE-7C4E3B90CB69}" srcOrd="4" destOrd="0" parTransId="{47BAD447-1A7C-4140-B425-28BEAA9AD31C}" sibTransId="{41AE3889-994B-45CE-B433-D815FCD2039F}"/>
    <dgm:cxn modelId="{9E3561D5-8070-410E-9B9C-3CDD02827CF0}" srcId="{1F161987-D71C-489A-9E73-0B62F4004C21}" destId="{007F6F7F-5BB7-4609-8FD8-D219C3282025}" srcOrd="0" destOrd="0" parTransId="{C57B8D40-8D82-4490-ACFC-12F9EE0A6528}" sibTransId="{2CD13650-A3FC-4934-9E6D-2F3EF79F6CAD}"/>
    <dgm:cxn modelId="{39399EDA-1F54-4E4A-8B47-70BF2BB9700C}" srcId="{8953F0D5-459B-4E3F-A9DD-F9B83B6F6BA3}" destId="{6AC4190B-7A29-47AD-84C2-A641C239614C}" srcOrd="2" destOrd="0" parTransId="{B0A008AF-0ECF-48C0-8D66-3FD3FECE6A18}" sibTransId="{09A4FC76-FEFF-4A13-8413-1A32DB400ED1}"/>
    <dgm:cxn modelId="{85EB46DB-F19F-4807-B670-6106BDFF568C}" srcId="{6AC4190B-7A29-47AD-84C2-A641C239614C}" destId="{96C0E377-301F-4D2D-866F-E9CDE21E708D}" srcOrd="0" destOrd="0" parTransId="{94492AA4-B3FA-4029-8606-D95E035C084C}" sibTransId="{0F08A558-B73C-4130-8F6D-47F6CA3E8AF2}"/>
    <dgm:cxn modelId="{1CA65FE9-093C-41D0-BAC7-7F2D1BD6D886}" srcId="{1F161987-D71C-489A-9E73-0B62F4004C21}" destId="{BBED3CEE-D25F-4523-AE51-A13B0611E855}" srcOrd="1" destOrd="0" parTransId="{B535359A-9DA1-4BFC-87E0-E5C9052F872D}" sibTransId="{77152D48-0CA0-40A0-8506-38331D023454}"/>
    <dgm:cxn modelId="{5AECDDF1-65C3-4AE0-BA5C-4107BF868DF2}" srcId="{8953F0D5-459B-4E3F-A9DD-F9B83B6F6BA3}" destId="{437C0616-543C-4057-8E44-4F980B5BFA6E}" srcOrd="5" destOrd="0" parTransId="{85A1C427-C7D2-4BDA-9DBB-3A36F3219013}" sibTransId="{4E8E8238-A8E7-4845-B8BB-216CD893DAF9}"/>
    <dgm:cxn modelId="{D51A77CF-E0BD-4EEA-8881-20121BBD6B0A}" type="presParOf" srcId="{D1341231-40DD-4432-A986-D64B7015F1A6}" destId="{30D60BC3-38EA-45CF-BFCB-BC5336ED5F99}" srcOrd="0" destOrd="0" presId="urn:microsoft.com/office/officeart/2018/2/layout/IconVerticalSolidList"/>
    <dgm:cxn modelId="{3560DD48-6AA1-4844-A84F-9FBE38CA5FA8}" type="presParOf" srcId="{30D60BC3-38EA-45CF-BFCB-BC5336ED5F99}" destId="{B58EBADD-09B6-41E6-8EEA-49EEBCA6B1AE}" srcOrd="0" destOrd="0" presId="urn:microsoft.com/office/officeart/2018/2/layout/IconVerticalSolidList"/>
    <dgm:cxn modelId="{2AB62B21-1194-4EDE-AFDC-4FDAE1437923}" type="presParOf" srcId="{30D60BC3-38EA-45CF-BFCB-BC5336ED5F99}" destId="{24048D9B-1B19-4562-B00E-3B48884DFCF3}" srcOrd="1" destOrd="0" presId="urn:microsoft.com/office/officeart/2018/2/layout/IconVerticalSolidList"/>
    <dgm:cxn modelId="{85D84A75-66B2-48A2-BB4B-C74A411001D4}" type="presParOf" srcId="{30D60BC3-38EA-45CF-BFCB-BC5336ED5F99}" destId="{96A710F0-0D95-4F6C-839C-ECE7833E917F}" srcOrd="2" destOrd="0" presId="urn:microsoft.com/office/officeart/2018/2/layout/IconVerticalSolidList"/>
    <dgm:cxn modelId="{762349C0-9C2D-4300-B5B0-289D832841DC}" type="presParOf" srcId="{30D60BC3-38EA-45CF-BFCB-BC5336ED5F99}" destId="{9CB04250-7485-40A6-B04B-B8B10BB63C2E}" srcOrd="3" destOrd="0" presId="urn:microsoft.com/office/officeart/2018/2/layout/IconVerticalSolidList"/>
    <dgm:cxn modelId="{0B3A5670-7A17-4730-A278-C4C307D3CAFE}" type="presParOf" srcId="{D1341231-40DD-4432-A986-D64B7015F1A6}" destId="{FBADE3C7-2365-451E-BC51-A894893A7617}" srcOrd="1" destOrd="0" presId="urn:microsoft.com/office/officeart/2018/2/layout/IconVerticalSolidList"/>
    <dgm:cxn modelId="{BF9D6787-9664-4F34-A6DC-55B5D4931F4C}" type="presParOf" srcId="{D1341231-40DD-4432-A986-D64B7015F1A6}" destId="{6306004D-9F35-4593-B974-3DA651440834}" srcOrd="2" destOrd="0" presId="urn:microsoft.com/office/officeart/2018/2/layout/IconVerticalSolidList"/>
    <dgm:cxn modelId="{788B8436-BB18-44B2-B43F-A16A254605C1}" type="presParOf" srcId="{6306004D-9F35-4593-B974-3DA651440834}" destId="{B0BAB155-23C0-41A8-B8FF-B66CEC2693D2}" srcOrd="0" destOrd="0" presId="urn:microsoft.com/office/officeart/2018/2/layout/IconVerticalSolidList"/>
    <dgm:cxn modelId="{FCF32E22-60D5-41A5-9462-C409B6B70AD6}" type="presParOf" srcId="{6306004D-9F35-4593-B974-3DA651440834}" destId="{76B8800F-48EF-4BE0-ABE1-67DBD76BCE5F}" srcOrd="1" destOrd="0" presId="urn:microsoft.com/office/officeart/2018/2/layout/IconVerticalSolidList"/>
    <dgm:cxn modelId="{C8793F11-069D-44DA-8D10-D9ED91D5EBB7}" type="presParOf" srcId="{6306004D-9F35-4593-B974-3DA651440834}" destId="{624E96B7-9277-4119-BBD3-F6426B87BA6D}" srcOrd="2" destOrd="0" presId="urn:microsoft.com/office/officeart/2018/2/layout/IconVerticalSolidList"/>
    <dgm:cxn modelId="{24F87CC1-0D19-49F9-8825-E65C761B69BB}" type="presParOf" srcId="{6306004D-9F35-4593-B974-3DA651440834}" destId="{C42767FF-9CD3-4DA1-9C56-C28BA88BC394}" srcOrd="3" destOrd="0" presId="urn:microsoft.com/office/officeart/2018/2/layout/IconVerticalSolidList"/>
    <dgm:cxn modelId="{11795BD9-AD51-4030-AAFE-58965B98A881}" type="presParOf" srcId="{6306004D-9F35-4593-B974-3DA651440834}" destId="{48FCB81D-95D2-4058-A7CC-7F43C6697A14}" srcOrd="4" destOrd="0" presId="urn:microsoft.com/office/officeart/2018/2/layout/IconVerticalSolidList"/>
    <dgm:cxn modelId="{82E4832C-706E-41DC-946E-137E822DD438}" type="presParOf" srcId="{D1341231-40DD-4432-A986-D64B7015F1A6}" destId="{EE4D7EC1-C555-4655-8244-8846A7AB2110}" srcOrd="3" destOrd="0" presId="urn:microsoft.com/office/officeart/2018/2/layout/IconVerticalSolidList"/>
    <dgm:cxn modelId="{13A87039-F071-4699-9E20-906E9F6E4ABB}" type="presParOf" srcId="{D1341231-40DD-4432-A986-D64B7015F1A6}" destId="{A2426A61-7EC5-4B95-A8C3-03B9DA17C830}" srcOrd="4" destOrd="0" presId="urn:microsoft.com/office/officeart/2018/2/layout/IconVerticalSolidList"/>
    <dgm:cxn modelId="{C5C90D36-2C2A-403F-97E0-DC06BBB0B552}" type="presParOf" srcId="{A2426A61-7EC5-4B95-A8C3-03B9DA17C830}" destId="{803E2D9A-9ECA-40B4-AB3D-425CF4B0AC98}" srcOrd="0" destOrd="0" presId="urn:microsoft.com/office/officeart/2018/2/layout/IconVerticalSolidList"/>
    <dgm:cxn modelId="{336FDBFD-B981-4D47-974D-043D657C0FFB}" type="presParOf" srcId="{A2426A61-7EC5-4B95-A8C3-03B9DA17C830}" destId="{2AA9BC66-985B-4031-A27E-40424387FD5E}" srcOrd="1" destOrd="0" presId="urn:microsoft.com/office/officeart/2018/2/layout/IconVerticalSolidList"/>
    <dgm:cxn modelId="{29250871-B88D-46C7-A32A-68DEEAF2D73E}" type="presParOf" srcId="{A2426A61-7EC5-4B95-A8C3-03B9DA17C830}" destId="{B9A48EEE-F207-4690-9FBE-4E321C584250}" srcOrd="2" destOrd="0" presId="urn:microsoft.com/office/officeart/2018/2/layout/IconVerticalSolidList"/>
    <dgm:cxn modelId="{DD33B774-0399-42B0-9120-1CD953CF3E3A}" type="presParOf" srcId="{A2426A61-7EC5-4B95-A8C3-03B9DA17C830}" destId="{B59ADD5A-6623-41AD-94E3-77B6F64C1403}" srcOrd="3" destOrd="0" presId="urn:microsoft.com/office/officeart/2018/2/layout/IconVerticalSolidList"/>
    <dgm:cxn modelId="{3A2109E7-739E-4085-A4BA-51EE8903EA9F}" type="presParOf" srcId="{A2426A61-7EC5-4B95-A8C3-03B9DA17C830}" destId="{ED286DD6-AE91-4057-90E2-66D480BF3BAF}" srcOrd="4" destOrd="0" presId="urn:microsoft.com/office/officeart/2018/2/layout/IconVerticalSolidList"/>
    <dgm:cxn modelId="{679F6AB5-61BB-4E93-B5B3-67CD54E006A6}" type="presParOf" srcId="{D1341231-40DD-4432-A986-D64B7015F1A6}" destId="{83D37813-BDEC-4CAD-88E6-D7E616E4FC4F}" srcOrd="5" destOrd="0" presId="urn:microsoft.com/office/officeart/2018/2/layout/IconVerticalSolidList"/>
    <dgm:cxn modelId="{2E187DF6-709B-4119-9E45-55DFE8955710}" type="presParOf" srcId="{D1341231-40DD-4432-A986-D64B7015F1A6}" destId="{A399CA14-A073-40B0-8820-D8D561653502}" srcOrd="6" destOrd="0" presId="urn:microsoft.com/office/officeart/2018/2/layout/IconVerticalSolidList"/>
    <dgm:cxn modelId="{2D33ED07-0140-4C36-8567-5FAFB6EA91FA}" type="presParOf" srcId="{A399CA14-A073-40B0-8820-D8D561653502}" destId="{C51DB531-9469-4A47-9A28-8A76319F6241}" srcOrd="0" destOrd="0" presId="urn:microsoft.com/office/officeart/2018/2/layout/IconVerticalSolidList"/>
    <dgm:cxn modelId="{BB202FCA-5A54-4754-B696-9469D2E88D24}" type="presParOf" srcId="{A399CA14-A073-40B0-8820-D8D561653502}" destId="{FE7F65EF-F7F4-4018-9C99-2ABA66F318F1}" srcOrd="1" destOrd="0" presId="urn:microsoft.com/office/officeart/2018/2/layout/IconVerticalSolidList"/>
    <dgm:cxn modelId="{A5F5B2E1-43E9-4DF8-A6C2-C590B42EB4B8}" type="presParOf" srcId="{A399CA14-A073-40B0-8820-D8D561653502}" destId="{48FE5DA4-B3A1-42AF-8315-21F7EDE52BD7}" srcOrd="2" destOrd="0" presId="urn:microsoft.com/office/officeart/2018/2/layout/IconVerticalSolidList"/>
    <dgm:cxn modelId="{8007F9A6-A803-409B-A01F-731106206BA5}" type="presParOf" srcId="{A399CA14-A073-40B0-8820-D8D561653502}" destId="{B35FBB14-AC56-4C9C-ADD9-12F46CCDD20F}" srcOrd="3" destOrd="0" presId="urn:microsoft.com/office/officeart/2018/2/layout/IconVerticalSolidList"/>
    <dgm:cxn modelId="{2C8EE5C5-35A0-4725-B938-48902234BA5B}" type="presParOf" srcId="{A399CA14-A073-40B0-8820-D8D561653502}" destId="{1E3D63D9-2358-4A93-9871-38CBF06EE5DD}" srcOrd="4" destOrd="0" presId="urn:microsoft.com/office/officeart/2018/2/layout/IconVerticalSolidList"/>
    <dgm:cxn modelId="{8C143475-F859-4458-8A97-6A83D653BC01}" type="presParOf" srcId="{D1341231-40DD-4432-A986-D64B7015F1A6}" destId="{FFCAD460-73F3-48F0-9D80-5352781F68B7}" srcOrd="7" destOrd="0" presId="urn:microsoft.com/office/officeart/2018/2/layout/IconVerticalSolidList"/>
    <dgm:cxn modelId="{EF492FD0-E791-4EF3-8F90-20251FA19B4D}" type="presParOf" srcId="{D1341231-40DD-4432-A986-D64B7015F1A6}" destId="{175D978A-1564-4AF4-B300-CE62AA057B58}" srcOrd="8" destOrd="0" presId="urn:microsoft.com/office/officeart/2018/2/layout/IconVerticalSolidList"/>
    <dgm:cxn modelId="{84E6664B-DC01-455D-81A5-CADFB5EC45F7}" type="presParOf" srcId="{175D978A-1564-4AF4-B300-CE62AA057B58}" destId="{D9C124FC-4CD1-4B9E-B50C-B9668CE73745}" srcOrd="0" destOrd="0" presId="urn:microsoft.com/office/officeart/2018/2/layout/IconVerticalSolidList"/>
    <dgm:cxn modelId="{759EB0D1-4730-4915-9E3C-BA771F600C49}" type="presParOf" srcId="{175D978A-1564-4AF4-B300-CE62AA057B58}" destId="{4F65CE47-395B-4742-81B4-4B8F04F58421}" srcOrd="1" destOrd="0" presId="urn:microsoft.com/office/officeart/2018/2/layout/IconVerticalSolidList"/>
    <dgm:cxn modelId="{50527968-61ED-4921-8E8A-A25B61F3A477}" type="presParOf" srcId="{175D978A-1564-4AF4-B300-CE62AA057B58}" destId="{963D6011-6E0F-45D9-82B9-1456E52D4715}" srcOrd="2" destOrd="0" presId="urn:microsoft.com/office/officeart/2018/2/layout/IconVerticalSolidList"/>
    <dgm:cxn modelId="{B74BA4C4-880B-42D4-AF53-D738158DFF0B}" type="presParOf" srcId="{175D978A-1564-4AF4-B300-CE62AA057B58}" destId="{B19A8718-58BD-487B-97ED-4572B6F2EFFE}" srcOrd="3" destOrd="0" presId="urn:microsoft.com/office/officeart/2018/2/layout/IconVerticalSolidList"/>
    <dgm:cxn modelId="{B3A1C7D0-8E55-4C9B-B9E3-AAFE16E22AC2}" type="presParOf" srcId="{175D978A-1564-4AF4-B300-CE62AA057B58}" destId="{D75CB5D7-D9AB-4A40-98C7-806EB60CC557}" srcOrd="4" destOrd="0" presId="urn:microsoft.com/office/officeart/2018/2/layout/IconVerticalSolidList"/>
    <dgm:cxn modelId="{57D82A29-BA0E-409F-824F-8F9A20D085DC}" type="presParOf" srcId="{D1341231-40DD-4432-A986-D64B7015F1A6}" destId="{22EB4D64-3F0A-4AE5-8162-542B5E154BB3}" srcOrd="9" destOrd="0" presId="urn:microsoft.com/office/officeart/2018/2/layout/IconVerticalSolidList"/>
    <dgm:cxn modelId="{3846DD0F-F962-4DF0-A943-5AC9D3A20887}" type="presParOf" srcId="{D1341231-40DD-4432-A986-D64B7015F1A6}" destId="{38932548-DB0A-463E-927A-C04B084AEE1F}" srcOrd="10" destOrd="0" presId="urn:microsoft.com/office/officeart/2018/2/layout/IconVerticalSolidList"/>
    <dgm:cxn modelId="{727BE043-E2C6-4896-BAD5-C2DDEB5CC05D}" type="presParOf" srcId="{38932548-DB0A-463E-927A-C04B084AEE1F}" destId="{17C617D0-E4D7-4275-8269-2F6089F661B0}" srcOrd="0" destOrd="0" presId="urn:microsoft.com/office/officeart/2018/2/layout/IconVerticalSolidList"/>
    <dgm:cxn modelId="{DEFD697D-D3C1-4693-B333-95BF7CBBB1D5}" type="presParOf" srcId="{38932548-DB0A-463E-927A-C04B084AEE1F}" destId="{DAA42D12-769C-42C4-8BF4-13FFFCF29571}" srcOrd="1" destOrd="0" presId="urn:microsoft.com/office/officeart/2018/2/layout/IconVerticalSolidList"/>
    <dgm:cxn modelId="{F6AE3147-105A-4872-A533-44174742EB37}" type="presParOf" srcId="{38932548-DB0A-463E-927A-C04B084AEE1F}" destId="{8AB758F9-50BE-403E-A8FC-907E0ABCFF81}" srcOrd="2" destOrd="0" presId="urn:microsoft.com/office/officeart/2018/2/layout/IconVerticalSolidList"/>
    <dgm:cxn modelId="{01C42026-51F9-4093-8AA1-35BDF4C193CA}" type="presParOf" srcId="{38932548-DB0A-463E-927A-C04B084AEE1F}" destId="{9F6EBB0D-157C-4415-B119-67BE76C65CC6}" srcOrd="3" destOrd="0" presId="urn:microsoft.com/office/officeart/2018/2/layout/IconVerticalSolidList"/>
    <dgm:cxn modelId="{78DD55FD-9E45-4166-8E12-C1100BE3BA30}" type="presParOf" srcId="{38932548-DB0A-463E-927A-C04B084AEE1F}" destId="{211EDD62-F1F5-43FD-99E8-D355AE00CF66}" srcOrd="4" destOrd="0" presId="urn:microsoft.com/office/officeart/2018/2/layout/IconVerticalSolidList"/>
    <dgm:cxn modelId="{9417BC3E-FEF7-48E8-9F70-16A1BD5CE6D5}" type="presParOf" srcId="{D1341231-40DD-4432-A986-D64B7015F1A6}" destId="{7874EC71-15EC-4EDB-B7D8-E6F3DDA13C38}" srcOrd="11" destOrd="0" presId="urn:microsoft.com/office/officeart/2018/2/layout/IconVerticalSolidList"/>
    <dgm:cxn modelId="{E71BB681-ADD3-4F60-A0F3-8D12CA4343E2}" type="presParOf" srcId="{D1341231-40DD-4432-A986-D64B7015F1A6}" destId="{616266E5-A3D6-4A2B-9787-409D78E4C8D8}" srcOrd="12" destOrd="0" presId="urn:microsoft.com/office/officeart/2018/2/layout/IconVerticalSolidList"/>
    <dgm:cxn modelId="{02C32303-9F47-4124-B331-1A432704B194}" type="presParOf" srcId="{616266E5-A3D6-4A2B-9787-409D78E4C8D8}" destId="{8D1E150C-0B02-4CEE-A7E4-926380BF3AD1}" srcOrd="0" destOrd="0" presId="urn:microsoft.com/office/officeart/2018/2/layout/IconVerticalSolidList"/>
    <dgm:cxn modelId="{3559C5B2-4BD5-4CFA-A181-CE35A6984E12}" type="presParOf" srcId="{616266E5-A3D6-4A2B-9787-409D78E4C8D8}" destId="{0D387907-6228-45AD-8ACA-E2B0C471DCC3}" srcOrd="1" destOrd="0" presId="urn:microsoft.com/office/officeart/2018/2/layout/IconVerticalSolidList"/>
    <dgm:cxn modelId="{1805D358-8A5F-4AA0-840B-B834107C442B}" type="presParOf" srcId="{616266E5-A3D6-4A2B-9787-409D78E4C8D8}" destId="{CAEC63C3-7D25-43B1-9D0E-D6249C27F0E9}" srcOrd="2" destOrd="0" presId="urn:microsoft.com/office/officeart/2018/2/layout/IconVerticalSolidList"/>
    <dgm:cxn modelId="{D00B966E-CD00-4139-9C69-7F50441603F7}" type="presParOf" srcId="{616266E5-A3D6-4A2B-9787-409D78E4C8D8}" destId="{A9DB774B-37E6-4F98-A068-8733170F0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C0CDD-2C7A-4AC4-9E0F-8F848220E3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1F4220-E763-41B9-8075-490E876B0000}">
      <dgm:prSet/>
      <dgm:spPr/>
      <dgm:t>
        <a:bodyPr/>
        <a:lstStyle/>
        <a:p>
          <a:pPr>
            <a:lnSpc>
              <a:spcPct val="100000"/>
            </a:lnSpc>
          </a:pPr>
          <a:r>
            <a:rPr lang="en-US"/>
            <a:t>VGG model (image input only) shows distinct colour variations.</a:t>
          </a:r>
        </a:p>
      </dgm:t>
    </dgm:pt>
    <dgm:pt modelId="{1F65BC56-928B-45C9-80BE-973EFF4F0C21}" type="parTrans" cxnId="{D5CA0527-2720-4474-A9D5-A36236D6815E}">
      <dgm:prSet/>
      <dgm:spPr/>
      <dgm:t>
        <a:bodyPr/>
        <a:lstStyle/>
        <a:p>
          <a:endParaRPr lang="en-US"/>
        </a:p>
      </dgm:t>
    </dgm:pt>
    <dgm:pt modelId="{7F4D4630-AAA0-4142-80A0-F786570E946B}" type="sibTrans" cxnId="{D5CA0527-2720-4474-A9D5-A36236D6815E}">
      <dgm:prSet/>
      <dgm:spPr/>
      <dgm:t>
        <a:bodyPr/>
        <a:lstStyle/>
        <a:p>
          <a:endParaRPr lang="en-US"/>
        </a:p>
      </dgm:t>
    </dgm:pt>
    <dgm:pt modelId="{574003A2-327E-4750-A0F0-9810938914B9}">
      <dgm:prSet/>
      <dgm:spPr/>
      <dgm:t>
        <a:bodyPr/>
        <a:lstStyle/>
        <a:p>
          <a:pPr>
            <a:lnSpc>
              <a:spcPct val="100000"/>
            </a:lnSpc>
          </a:pPr>
          <a:r>
            <a:rPr lang="en-US"/>
            <a:t>Multi-model approach considers additional information like news and sentiment, introducing complexity that potentially dilutes the impact of visual features.</a:t>
          </a:r>
        </a:p>
      </dgm:t>
    </dgm:pt>
    <dgm:pt modelId="{C9A34627-D2D2-4EC9-BC3B-216A4FF5E125}" type="parTrans" cxnId="{E9EEAE71-CD3A-492E-A355-F64B733D75FF}">
      <dgm:prSet/>
      <dgm:spPr/>
      <dgm:t>
        <a:bodyPr/>
        <a:lstStyle/>
        <a:p>
          <a:endParaRPr lang="en-US"/>
        </a:p>
      </dgm:t>
    </dgm:pt>
    <dgm:pt modelId="{E607166B-9AF8-4586-8B96-86031459E1BD}" type="sibTrans" cxnId="{E9EEAE71-CD3A-492E-A355-F64B733D75FF}">
      <dgm:prSet/>
      <dgm:spPr/>
      <dgm:t>
        <a:bodyPr/>
        <a:lstStyle/>
        <a:p>
          <a:endParaRPr lang="en-US"/>
        </a:p>
      </dgm:t>
    </dgm:pt>
    <dgm:pt modelId="{00696BA7-FF8C-426E-9613-1F95F6B61A51}" type="pres">
      <dgm:prSet presAssocID="{D2DC0CDD-2C7A-4AC4-9E0F-8F848220E3D3}" presName="root" presStyleCnt="0">
        <dgm:presLayoutVars>
          <dgm:dir/>
          <dgm:resizeHandles val="exact"/>
        </dgm:presLayoutVars>
      </dgm:prSet>
      <dgm:spPr/>
    </dgm:pt>
    <dgm:pt modelId="{398AB29E-8401-4D59-9783-E51204E1869A}" type="pres">
      <dgm:prSet presAssocID="{D61F4220-E763-41B9-8075-490E876B0000}" presName="compNode" presStyleCnt="0"/>
      <dgm:spPr/>
    </dgm:pt>
    <dgm:pt modelId="{60D9043E-1DF6-4DE5-9554-FEA118082033}" type="pres">
      <dgm:prSet presAssocID="{D61F4220-E763-41B9-8075-490E876B0000}" presName="bgRect" presStyleLbl="bgShp" presStyleIdx="0" presStyleCnt="2"/>
      <dgm:spPr/>
    </dgm:pt>
    <dgm:pt modelId="{F1CCCEDE-5B37-4122-B201-144CBDDC27CA}" type="pres">
      <dgm:prSet presAssocID="{D61F4220-E763-41B9-8075-490E876B00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rver"/>
        </a:ext>
      </dgm:extLst>
    </dgm:pt>
    <dgm:pt modelId="{454555BF-B08D-4D83-AB4D-F2108436E413}" type="pres">
      <dgm:prSet presAssocID="{D61F4220-E763-41B9-8075-490E876B0000}" presName="spaceRect" presStyleCnt="0"/>
      <dgm:spPr/>
    </dgm:pt>
    <dgm:pt modelId="{E743208B-5E6B-4267-B5BC-FD3873E0FCFF}" type="pres">
      <dgm:prSet presAssocID="{D61F4220-E763-41B9-8075-490E876B0000}" presName="parTx" presStyleLbl="revTx" presStyleIdx="0" presStyleCnt="2">
        <dgm:presLayoutVars>
          <dgm:chMax val="0"/>
          <dgm:chPref val="0"/>
        </dgm:presLayoutVars>
      </dgm:prSet>
      <dgm:spPr/>
    </dgm:pt>
    <dgm:pt modelId="{66C2CB3A-BB5A-4486-9875-BEA4857798FB}" type="pres">
      <dgm:prSet presAssocID="{7F4D4630-AAA0-4142-80A0-F786570E946B}" presName="sibTrans" presStyleCnt="0"/>
      <dgm:spPr/>
    </dgm:pt>
    <dgm:pt modelId="{543528EF-5609-4033-95DA-1A6C3478D25A}" type="pres">
      <dgm:prSet presAssocID="{574003A2-327E-4750-A0F0-9810938914B9}" presName="compNode" presStyleCnt="0"/>
      <dgm:spPr/>
    </dgm:pt>
    <dgm:pt modelId="{A1325781-DD00-4436-A1CA-21D384592B96}" type="pres">
      <dgm:prSet presAssocID="{574003A2-327E-4750-A0F0-9810938914B9}" presName="bgRect" presStyleLbl="bgShp" presStyleIdx="1" presStyleCnt="2"/>
      <dgm:spPr/>
    </dgm:pt>
    <dgm:pt modelId="{FC40F52B-B732-4D20-BBD7-F6111F10212A}" type="pres">
      <dgm:prSet presAssocID="{574003A2-327E-4750-A0F0-9810938914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wspaper"/>
        </a:ext>
      </dgm:extLst>
    </dgm:pt>
    <dgm:pt modelId="{3C62714A-AE29-495B-ABAB-FA6E653235DC}" type="pres">
      <dgm:prSet presAssocID="{574003A2-327E-4750-A0F0-9810938914B9}" presName="spaceRect" presStyleCnt="0"/>
      <dgm:spPr/>
    </dgm:pt>
    <dgm:pt modelId="{F1B11514-EB38-4F17-AC47-E5B1608BE936}" type="pres">
      <dgm:prSet presAssocID="{574003A2-327E-4750-A0F0-9810938914B9}" presName="parTx" presStyleLbl="revTx" presStyleIdx="1" presStyleCnt="2">
        <dgm:presLayoutVars>
          <dgm:chMax val="0"/>
          <dgm:chPref val="0"/>
        </dgm:presLayoutVars>
      </dgm:prSet>
      <dgm:spPr/>
    </dgm:pt>
  </dgm:ptLst>
  <dgm:cxnLst>
    <dgm:cxn modelId="{D5CA0527-2720-4474-A9D5-A36236D6815E}" srcId="{D2DC0CDD-2C7A-4AC4-9E0F-8F848220E3D3}" destId="{D61F4220-E763-41B9-8075-490E876B0000}" srcOrd="0" destOrd="0" parTransId="{1F65BC56-928B-45C9-80BE-973EFF4F0C21}" sibTransId="{7F4D4630-AAA0-4142-80A0-F786570E946B}"/>
    <dgm:cxn modelId="{FEB3DB3E-00F4-4193-B111-A7ABE0A2C7A0}" type="presOf" srcId="{D61F4220-E763-41B9-8075-490E876B0000}" destId="{E743208B-5E6B-4267-B5BC-FD3873E0FCFF}" srcOrd="0" destOrd="0" presId="urn:microsoft.com/office/officeart/2018/2/layout/IconVerticalSolidList"/>
    <dgm:cxn modelId="{E9EEAE71-CD3A-492E-A355-F64B733D75FF}" srcId="{D2DC0CDD-2C7A-4AC4-9E0F-8F848220E3D3}" destId="{574003A2-327E-4750-A0F0-9810938914B9}" srcOrd="1" destOrd="0" parTransId="{C9A34627-D2D2-4EC9-BC3B-216A4FF5E125}" sibTransId="{E607166B-9AF8-4586-8B96-86031459E1BD}"/>
    <dgm:cxn modelId="{3B47CCBD-6365-4C92-B8DB-17EC419814E8}" type="presOf" srcId="{D2DC0CDD-2C7A-4AC4-9E0F-8F848220E3D3}" destId="{00696BA7-FF8C-426E-9613-1F95F6B61A51}" srcOrd="0" destOrd="0" presId="urn:microsoft.com/office/officeart/2018/2/layout/IconVerticalSolidList"/>
    <dgm:cxn modelId="{400664D4-C131-4AAE-8D20-E2E51C4B2720}" type="presOf" srcId="{574003A2-327E-4750-A0F0-9810938914B9}" destId="{F1B11514-EB38-4F17-AC47-E5B1608BE936}" srcOrd="0" destOrd="0" presId="urn:microsoft.com/office/officeart/2018/2/layout/IconVerticalSolidList"/>
    <dgm:cxn modelId="{C645AA0C-7CF2-4737-B051-B156CE714340}" type="presParOf" srcId="{00696BA7-FF8C-426E-9613-1F95F6B61A51}" destId="{398AB29E-8401-4D59-9783-E51204E1869A}" srcOrd="0" destOrd="0" presId="urn:microsoft.com/office/officeart/2018/2/layout/IconVerticalSolidList"/>
    <dgm:cxn modelId="{F8FACA72-09C1-4EEF-BA5D-56336D13787D}" type="presParOf" srcId="{398AB29E-8401-4D59-9783-E51204E1869A}" destId="{60D9043E-1DF6-4DE5-9554-FEA118082033}" srcOrd="0" destOrd="0" presId="urn:microsoft.com/office/officeart/2018/2/layout/IconVerticalSolidList"/>
    <dgm:cxn modelId="{A124E64E-DABF-43EE-A39A-AEFEAE6409F7}" type="presParOf" srcId="{398AB29E-8401-4D59-9783-E51204E1869A}" destId="{F1CCCEDE-5B37-4122-B201-144CBDDC27CA}" srcOrd="1" destOrd="0" presId="urn:microsoft.com/office/officeart/2018/2/layout/IconVerticalSolidList"/>
    <dgm:cxn modelId="{DF22D6C4-853F-4483-BE85-DF32D1E06AAA}" type="presParOf" srcId="{398AB29E-8401-4D59-9783-E51204E1869A}" destId="{454555BF-B08D-4D83-AB4D-F2108436E413}" srcOrd="2" destOrd="0" presId="urn:microsoft.com/office/officeart/2018/2/layout/IconVerticalSolidList"/>
    <dgm:cxn modelId="{9BE30B84-4352-4570-BAAB-9084C4E0AA85}" type="presParOf" srcId="{398AB29E-8401-4D59-9783-E51204E1869A}" destId="{E743208B-5E6B-4267-B5BC-FD3873E0FCFF}" srcOrd="3" destOrd="0" presId="urn:microsoft.com/office/officeart/2018/2/layout/IconVerticalSolidList"/>
    <dgm:cxn modelId="{F367BB48-4B18-4DD3-9042-5A5C09A96C21}" type="presParOf" srcId="{00696BA7-FF8C-426E-9613-1F95F6B61A51}" destId="{66C2CB3A-BB5A-4486-9875-BEA4857798FB}" srcOrd="1" destOrd="0" presId="urn:microsoft.com/office/officeart/2018/2/layout/IconVerticalSolidList"/>
    <dgm:cxn modelId="{3FB42304-DC5E-4143-891B-E53A93C1D402}" type="presParOf" srcId="{00696BA7-FF8C-426E-9613-1F95F6B61A51}" destId="{543528EF-5609-4033-95DA-1A6C3478D25A}" srcOrd="2" destOrd="0" presId="urn:microsoft.com/office/officeart/2018/2/layout/IconVerticalSolidList"/>
    <dgm:cxn modelId="{B5B11171-A88C-4434-84DB-AF85D34394D3}" type="presParOf" srcId="{543528EF-5609-4033-95DA-1A6C3478D25A}" destId="{A1325781-DD00-4436-A1CA-21D384592B96}" srcOrd="0" destOrd="0" presId="urn:microsoft.com/office/officeart/2018/2/layout/IconVerticalSolidList"/>
    <dgm:cxn modelId="{FEB25CE5-CAB4-4BD0-938C-D0EDA351457C}" type="presParOf" srcId="{543528EF-5609-4033-95DA-1A6C3478D25A}" destId="{FC40F52B-B732-4D20-BBD7-F6111F10212A}" srcOrd="1" destOrd="0" presId="urn:microsoft.com/office/officeart/2018/2/layout/IconVerticalSolidList"/>
    <dgm:cxn modelId="{B6D9EFC6-7BAB-4364-98CC-E7F9A75095F6}" type="presParOf" srcId="{543528EF-5609-4033-95DA-1A6C3478D25A}" destId="{3C62714A-AE29-495B-ABAB-FA6E653235DC}" srcOrd="2" destOrd="0" presId="urn:microsoft.com/office/officeart/2018/2/layout/IconVerticalSolidList"/>
    <dgm:cxn modelId="{8647D4A8-6089-42DE-AAF3-D6D2AC4C5F96}" type="presParOf" srcId="{543528EF-5609-4033-95DA-1A6C3478D25A}" destId="{F1B11514-EB38-4F17-AC47-E5B1608BE93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EBADD-09B6-41E6-8EEA-49EEBCA6B1AE}">
      <dsp:nvSpPr>
        <dsp:cNvPr id="0" name=""/>
        <dsp:cNvSpPr/>
      </dsp:nvSpPr>
      <dsp:spPr>
        <a:xfrm>
          <a:off x="0" y="3241"/>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48D9B-1B19-4562-B00E-3B48884DFCF3}">
      <dsp:nvSpPr>
        <dsp:cNvPr id="0" name=""/>
        <dsp:cNvSpPr/>
      </dsp:nvSpPr>
      <dsp:spPr>
        <a:xfrm>
          <a:off x="200839" y="152625"/>
          <a:ext cx="365163" cy="365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04250-7485-40A6-B04B-B8B10BB63C2E}">
      <dsp:nvSpPr>
        <dsp:cNvPr id="0" name=""/>
        <dsp:cNvSpPr/>
      </dsp:nvSpPr>
      <dsp:spPr>
        <a:xfrm>
          <a:off x="766842" y="3241"/>
          <a:ext cx="6030082"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Focused Extraction from Seeking Alpha website https://seekingalpha.com/market-news</a:t>
          </a:r>
        </a:p>
      </dsp:txBody>
      <dsp:txXfrm>
        <a:off x="766842" y="3241"/>
        <a:ext cx="6030082" cy="663932"/>
      </dsp:txXfrm>
    </dsp:sp>
    <dsp:sp modelId="{B0BAB155-23C0-41A8-B8FF-B66CEC2693D2}">
      <dsp:nvSpPr>
        <dsp:cNvPr id="0" name=""/>
        <dsp:cNvSpPr/>
      </dsp:nvSpPr>
      <dsp:spPr>
        <a:xfrm>
          <a:off x="0" y="833157"/>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8800F-48EF-4BE0-ABE1-67DBD76BCE5F}">
      <dsp:nvSpPr>
        <dsp:cNvPr id="0" name=""/>
        <dsp:cNvSpPr/>
      </dsp:nvSpPr>
      <dsp:spPr>
        <a:xfrm>
          <a:off x="200839" y="982542"/>
          <a:ext cx="365163" cy="365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67FF-9CD3-4DA1-9C56-C28BA88BC394}">
      <dsp:nvSpPr>
        <dsp:cNvPr id="0" name=""/>
        <dsp:cNvSpPr/>
      </dsp:nvSpPr>
      <dsp:spPr>
        <a:xfrm>
          <a:off x="766842" y="833157"/>
          <a:ext cx="3058953"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Specific Keywords Relevant to Mortgage Risk:</a:t>
          </a:r>
        </a:p>
      </dsp:txBody>
      <dsp:txXfrm>
        <a:off x="766842" y="833157"/>
        <a:ext cx="3058953" cy="663932"/>
      </dsp:txXfrm>
    </dsp:sp>
    <dsp:sp modelId="{48FCB81D-95D2-4058-A7CC-7F43C6697A14}">
      <dsp:nvSpPr>
        <dsp:cNvPr id="0" name=""/>
        <dsp:cNvSpPr/>
      </dsp:nvSpPr>
      <dsp:spPr>
        <a:xfrm>
          <a:off x="3825796" y="833157"/>
          <a:ext cx="2971129"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488950">
            <a:lnSpc>
              <a:spcPct val="100000"/>
            </a:lnSpc>
            <a:spcBef>
              <a:spcPct val="0"/>
            </a:spcBef>
            <a:spcAft>
              <a:spcPct val="35000"/>
            </a:spcAft>
            <a:buNone/>
          </a:pPr>
          <a:r>
            <a:rPr lang="en-US" sz="1100" kern="1200" dirty="0"/>
            <a:t>Netherlands, Interest Rate, Mortgage, Housing Market, Unemployment, European Policy</a:t>
          </a:r>
        </a:p>
      </dsp:txBody>
      <dsp:txXfrm>
        <a:off x="3825796" y="833157"/>
        <a:ext cx="2971129" cy="663932"/>
      </dsp:txXfrm>
    </dsp:sp>
    <dsp:sp modelId="{803E2D9A-9ECA-40B4-AB3D-425CF4B0AC98}">
      <dsp:nvSpPr>
        <dsp:cNvPr id="0" name=""/>
        <dsp:cNvSpPr/>
      </dsp:nvSpPr>
      <dsp:spPr>
        <a:xfrm>
          <a:off x="0" y="1663073"/>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9BC66-985B-4031-A27E-40424387FD5E}">
      <dsp:nvSpPr>
        <dsp:cNvPr id="0" name=""/>
        <dsp:cNvSpPr/>
      </dsp:nvSpPr>
      <dsp:spPr>
        <a:xfrm>
          <a:off x="200839" y="1812458"/>
          <a:ext cx="365163" cy="365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ADD5A-6623-41AD-94E3-77B6F64C1403}">
      <dsp:nvSpPr>
        <dsp:cNvPr id="0" name=""/>
        <dsp:cNvSpPr/>
      </dsp:nvSpPr>
      <dsp:spPr>
        <a:xfrm>
          <a:off x="766842" y="1663073"/>
          <a:ext cx="3058953"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Interest Rate Fluctuations:</a:t>
          </a:r>
        </a:p>
      </dsp:txBody>
      <dsp:txXfrm>
        <a:off x="766842" y="1663073"/>
        <a:ext cx="3058953" cy="663932"/>
      </dsp:txXfrm>
    </dsp:sp>
    <dsp:sp modelId="{ED286DD6-AE91-4057-90E2-66D480BF3BAF}">
      <dsp:nvSpPr>
        <dsp:cNvPr id="0" name=""/>
        <dsp:cNvSpPr/>
      </dsp:nvSpPr>
      <dsp:spPr>
        <a:xfrm>
          <a:off x="3825796" y="1663073"/>
          <a:ext cx="2971129"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488950">
            <a:lnSpc>
              <a:spcPct val="100000"/>
            </a:lnSpc>
            <a:spcBef>
              <a:spcPct val="0"/>
            </a:spcBef>
            <a:spcAft>
              <a:spcPct val="35000"/>
            </a:spcAft>
            <a:buNone/>
          </a:pPr>
          <a:r>
            <a:rPr lang="en-US" sz="1100" kern="1200" dirty="0"/>
            <a:t>Low Rates: The greater inclination to approve high-risk mortgages.</a:t>
          </a:r>
        </a:p>
        <a:p>
          <a:pPr marL="0" lvl="0" indent="0" algn="l" defTabSz="488950">
            <a:lnSpc>
              <a:spcPct val="100000"/>
            </a:lnSpc>
            <a:spcBef>
              <a:spcPct val="0"/>
            </a:spcBef>
            <a:spcAft>
              <a:spcPct val="35000"/>
            </a:spcAft>
            <a:buNone/>
          </a:pPr>
          <a:r>
            <a:rPr lang="en-US" sz="1100" kern="1200"/>
            <a:t>High Rates: Exercise greater caution.</a:t>
          </a:r>
        </a:p>
      </dsp:txBody>
      <dsp:txXfrm>
        <a:off x="3825796" y="1663073"/>
        <a:ext cx="2971129" cy="663932"/>
      </dsp:txXfrm>
    </dsp:sp>
    <dsp:sp modelId="{C51DB531-9469-4A47-9A28-8A76319F6241}">
      <dsp:nvSpPr>
        <dsp:cNvPr id="0" name=""/>
        <dsp:cNvSpPr/>
      </dsp:nvSpPr>
      <dsp:spPr>
        <a:xfrm>
          <a:off x="0" y="2492989"/>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F65EF-F7F4-4018-9C99-2ABA66F318F1}">
      <dsp:nvSpPr>
        <dsp:cNvPr id="0" name=""/>
        <dsp:cNvSpPr/>
      </dsp:nvSpPr>
      <dsp:spPr>
        <a:xfrm>
          <a:off x="200839" y="2642374"/>
          <a:ext cx="365163" cy="3651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5FBB14-AC56-4C9C-ADD9-12F46CCDD20F}">
      <dsp:nvSpPr>
        <dsp:cNvPr id="0" name=""/>
        <dsp:cNvSpPr/>
      </dsp:nvSpPr>
      <dsp:spPr>
        <a:xfrm>
          <a:off x="766842" y="2492989"/>
          <a:ext cx="3058953"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Housing Market Changes:</a:t>
          </a:r>
        </a:p>
      </dsp:txBody>
      <dsp:txXfrm>
        <a:off x="766842" y="2492989"/>
        <a:ext cx="3058953" cy="663932"/>
      </dsp:txXfrm>
    </dsp:sp>
    <dsp:sp modelId="{1E3D63D9-2358-4A93-9871-38CBF06EE5DD}">
      <dsp:nvSpPr>
        <dsp:cNvPr id="0" name=""/>
        <dsp:cNvSpPr/>
      </dsp:nvSpPr>
      <dsp:spPr>
        <a:xfrm>
          <a:off x="3825796" y="2492989"/>
          <a:ext cx="2971129"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488950">
            <a:lnSpc>
              <a:spcPct val="100000"/>
            </a:lnSpc>
            <a:spcBef>
              <a:spcPct val="0"/>
            </a:spcBef>
            <a:spcAft>
              <a:spcPct val="35000"/>
            </a:spcAft>
            <a:buNone/>
          </a:pPr>
          <a:r>
            <a:rPr lang="en-US" sz="1100" kern="1200"/>
            <a:t>Booming Market: Perceived lower risk in approving high-risk mortgages.</a:t>
          </a:r>
        </a:p>
        <a:p>
          <a:pPr marL="0" lvl="0" indent="0" algn="l" defTabSz="488950">
            <a:lnSpc>
              <a:spcPct val="100000"/>
            </a:lnSpc>
            <a:spcBef>
              <a:spcPct val="0"/>
            </a:spcBef>
            <a:spcAft>
              <a:spcPct val="35000"/>
            </a:spcAft>
            <a:buNone/>
          </a:pPr>
          <a:r>
            <a:rPr lang="en-US" sz="1100" kern="1200" dirty="0"/>
            <a:t>Declining Market: Hesitancy due to potential defaults and losses.</a:t>
          </a:r>
        </a:p>
      </dsp:txBody>
      <dsp:txXfrm>
        <a:off x="3825796" y="2492989"/>
        <a:ext cx="2971129" cy="663932"/>
      </dsp:txXfrm>
    </dsp:sp>
    <dsp:sp modelId="{D9C124FC-4CD1-4B9E-B50C-B9668CE73745}">
      <dsp:nvSpPr>
        <dsp:cNvPr id="0" name=""/>
        <dsp:cNvSpPr/>
      </dsp:nvSpPr>
      <dsp:spPr>
        <a:xfrm>
          <a:off x="0" y="3322905"/>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5CE47-395B-4742-81B4-4B8F04F58421}">
      <dsp:nvSpPr>
        <dsp:cNvPr id="0" name=""/>
        <dsp:cNvSpPr/>
      </dsp:nvSpPr>
      <dsp:spPr>
        <a:xfrm>
          <a:off x="200839" y="3472290"/>
          <a:ext cx="365163" cy="3651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9A8718-58BD-487B-97ED-4572B6F2EFFE}">
      <dsp:nvSpPr>
        <dsp:cNvPr id="0" name=""/>
        <dsp:cNvSpPr/>
      </dsp:nvSpPr>
      <dsp:spPr>
        <a:xfrm>
          <a:off x="766842" y="3322905"/>
          <a:ext cx="3058953"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Unemployment Rate:</a:t>
          </a:r>
        </a:p>
      </dsp:txBody>
      <dsp:txXfrm>
        <a:off x="766842" y="3322905"/>
        <a:ext cx="3058953" cy="663932"/>
      </dsp:txXfrm>
    </dsp:sp>
    <dsp:sp modelId="{D75CB5D7-D9AB-4A40-98C7-806EB60CC557}">
      <dsp:nvSpPr>
        <dsp:cNvPr id="0" name=""/>
        <dsp:cNvSpPr/>
      </dsp:nvSpPr>
      <dsp:spPr>
        <a:xfrm>
          <a:off x="3825796" y="3322905"/>
          <a:ext cx="2971129"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488950">
            <a:lnSpc>
              <a:spcPct val="100000"/>
            </a:lnSpc>
            <a:spcBef>
              <a:spcPct val="0"/>
            </a:spcBef>
            <a:spcAft>
              <a:spcPct val="35000"/>
            </a:spcAft>
            <a:buNone/>
          </a:pPr>
          <a:r>
            <a:rPr lang="en-US" sz="1100" kern="1200"/>
            <a:t>High Unemployment: Higher risk of defaults, cautious lending.</a:t>
          </a:r>
        </a:p>
      </dsp:txBody>
      <dsp:txXfrm>
        <a:off x="3825796" y="3322905"/>
        <a:ext cx="2971129" cy="663932"/>
      </dsp:txXfrm>
    </dsp:sp>
    <dsp:sp modelId="{17C617D0-E4D7-4275-8269-2F6089F661B0}">
      <dsp:nvSpPr>
        <dsp:cNvPr id="0" name=""/>
        <dsp:cNvSpPr/>
      </dsp:nvSpPr>
      <dsp:spPr>
        <a:xfrm>
          <a:off x="0" y="4152821"/>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42D12-769C-42C4-8BF4-13FFFCF29571}">
      <dsp:nvSpPr>
        <dsp:cNvPr id="0" name=""/>
        <dsp:cNvSpPr/>
      </dsp:nvSpPr>
      <dsp:spPr>
        <a:xfrm>
          <a:off x="200839" y="4302206"/>
          <a:ext cx="365163" cy="3651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EBB0D-157C-4415-B119-67BE76C65CC6}">
      <dsp:nvSpPr>
        <dsp:cNvPr id="0" name=""/>
        <dsp:cNvSpPr/>
      </dsp:nvSpPr>
      <dsp:spPr>
        <a:xfrm>
          <a:off x="766842" y="4152821"/>
          <a:ext cx="3058953"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European Policies:</a:t>
          </a:r>
        </a:p>
      </dsp:txBody>
      <dsp:txXfrm>
        <a:off x="766842" y="4152821"/>
        <a:ext cx="3058953" cy="663932"/>
      </dsp:txXfrm>
    </dsp:sp>
    <dsp:sp modelId="{211EDD62-F1F5-43FD-99E8-D355AE00CF66}">
      <dsp:nvSpPr>
        <dsp:cNvPr id="0" name=""/>
        <dsp:cNvSpPr/>
      </dsp:nvSpPr>
      <dsp:spPr>
        <a:xfrm>
          <a:off x="3825796" y="4152821"/>
          <a:ext cx="2971129"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488950">
            <a:lnSpc>
              <a:spcPct val="100000"/>
            </a:lnSpc>
            <a:spcBef>
              <a:spcPct val="0"/>
            </a:spcBef>
            <a:spcAft>
              <a:spcPct val="35000"/>
            </a:spcAft>
            <a:buNone/>
          </a:pPr>
          <a:r>
            <a:rPr lang="en-US" sz="1100" kern="1200"/>
            <a:t>Regulations and Criteria for Mortgage Lending.</a:t>
          </a:r>
        </a:p>
        <a:p>
          <a:pPr marL="0" lvl="0" indent="0" algn="l" defTabSz="488950">
            <a:lnSpc>
              <a:spcPct val="100000"/>
            </a:lnSpc>
            <a:spcBef>
              <a:spcPct val="0"/>
            </a:spcBef>
            <a:spcAft>
              <a:spcPct val="35000"/>
            </a:spcAft>
            <a:buNone/>
          </a:pPr>
          <a:r>
            <a:rPr lang="en-US" sz="1100" kern="1200"/>
            <a:t>Stricter policies discourage riskier lending practices.</a:t>
          </a:r>
        </a:p>
        <a:p>
          <a:pPr marL="0" lvl="0" indent="0" algn="l" defTabSz="488950">
            <a:lnSpc>
              <a:spcPct val="100000"/>
            </a:lnSpc>
            <a:spcBef>
              <a:spcPct val="0"/>
            </a:spcBef>
            <a:spcAft>
              <a:spcPct val="35000"/>
            </a:spcAft>
            <a:buNone/>
          </a:pPr>
          <a:r>
            <a:rPr lang="en-US" sz="1100" kern="1200"/>
            <a:t>Country-Specific Impact: "Netherlands" Keyword</a:t>
          </a:r>
        </a:p>
      </dsp:txBody>
      <dsp:txXfrm>
        <a:off x="3825796" y="4152821"/>
        <a:ext cx="2971129" cy="663932"/>
      </dsp:txXfrm>
    </dsp:sp>
    <dsp:sp modelId="{8D1E150C-0B02-4CEE-A7E4-926380BF3AD1}">
      <dsp:nvSpPr>
        <dsp:cNvPr id="0" name=""/>
        <dsp:cNvSpPr/>
      </dsp:nvSpPr>
      <dsp:spPr>
        <a:xfrm>
          <a:off x="0" y="4982738"/>
          <a:ext cx="6797675" cy="663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387907-6228-45AD-8ACA-E2B0C471DCC3}">
      <dsp:nvSpPr>
        <dsp:cNvPr id="0" name=""/>
        <dsp:cNvSpPr/>
      </dsp:nvSpPr>
      <dsp:spPr>
        <a:xfrm>
          <a:off x="200839" y="5132122"/>
          <a:ext cx="365163" cy="36516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B774B-37E6-4F98-A068-8733170F0A70}">
      <dsp:nvSpPr>
        <dsp:cNvPr id="0" name=""/>
        <dsp:cNvSpPr/>
      </dsp:nvSpPr>
      <dsp:spPr>
        <a:xfrm>
          <a:off x="766842" y="4982738"/>
          <a:ext cx="6030082" cy="6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66" tIns="70266" rIns="70266" bIns="70266" numCol="1" spcCol="1270" anchor="ctr" anchorCtr="0">
          <a:noAutofit/>
        </a:bodyPr>
        <a:lstStyle/>
        <a:p>
          <a:pPr marL="0" lvl="0" indent="0" algn="l" defTabSz="711200">
            <a:lnSpc>
              <a:spcPct val="100000"/>
            </a:lnSpc>
            <a:spcBef>
              <a:spcPct val="0"/>
            </a:spcBef>
            <a:spcAft>
              <a:spcPct val="35000"/>
            </a:spcAft>
            <a:buNone/>
          </a:pPr>
          <a:r>
            <a:rPr lang="en-US" sz="1600" kern="1200"/>
            <a:t>Investigate the influence of general country-specific news on mortgage risk in the Netherlands.</a:t>
          </a:r>
        </a:p>
      </dsp:txBody>
      <dsp:txXfrm>
        <a:off x="766842" y="4982738"/>
        <a:ext cx="6030082" cy="663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043E-1DF6-4DE5-9554-FEA118082033}">
      <dsp:nvSpPr>
        <dsp:cNvPr id="0" name=""/>
        <dsp:cNvSpPr/>
      </dsp:nvSpPr>
      <dsp:spPr>
        <a:xfrm>
          <a:off x="0" y="653795"/>
          <a:ext cx="5164567"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CCEDE-5B37-4122-B201-144CBDDC27CA}">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3208B-5E6B-4267-B5BC-FD3873E0FCFF}">
      <dsp:nvSpPr>
        <dsp:cNvPr id="0" name=""/>
        <dsp:cNvSpPr/>
      </dsp:nvSpPr>
      <dsp:spPr>
        <a:xfrm>
          <a:off x="1394094" y="653795"/>
          <a:ext cx="3770472"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66750">
            <a:lnSpc>
              <a:spcPct val="100000"/>
            </a:lnSpc>
            <a:spcBef>
              <a:spcPct val="0"/>
            </a:spcBef>
            <a:spcAft>
              <a:spcPct val="35000"/>
            </a:spcAft>
            <a:buNone/>
          </a:pPr>
          <a:r>
            <a:rPr lang="en-US" sz="1500" kern="1200"/>
            <a:t>VGG model (image input only) shows distinct colour variations.</a:t>
          </a:r>
        </a:p>
      </dsp:txBody>
      <dsp:txXfrm>
        <a:off x="1394094" y="653795"/>
        <a:ext cx="3770472" cy="1207008"/>
      </dsp:txXfrm>
    </dsp:sp>
    <dsp:sp modelId="{A1325781-DD00-4436-A1CA-21D384592B96}">
      <dsp:nvSpPr>
        <dsp:cNvPr id="0" name=""/>
        <dsp:cNvSpPr/>
      </dsp:nvSpPr>
      <dsp:spPr>
        <a:xfrm>
          <a:off x="0" y="2162556"/>
          <a:ext cx="5164567"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0F52B-B732-4D20-BBD7-F6111F10212A}">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11514-EB38-4F17-AC47-E5B1608BE936}">
      <dsp:nvSpPr>
        <dsp:cNvPr id="0" name=""/>
        <dsp:cNvSpPr/>
      </dsp:nvSpPr>
      <dsp:spPr>
        <a:xfrm>
          <a:off x="1394094" y="2162556"/>
          <a:ext cx="3770472"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66750">
            <a:lnSpc>
              <a:spcPct val="100000"/>
            </a:lnSpc>
            <a:spcBef>
              <a:spcPct val="0"/>
            </a:spcBef>
            <a:spcAft>
              <a:spcPct val="35000"/>
            </a:spcAft>
            <a:buNone/>
          </a:pPr>
          <a:r>
            <a:rPr lang="en-US" sz="1500" kern="1200"/>
            <a:t>Multi-model approach considers additional information like news and sentiment, introducing complexity that potentially dilutes the impact of visual features.</a:t>
          </a:r>
        </a:p>
      </dsp:txBody>
      <dsp:txXfrm>
        <a:off x="1394094" y="2162556"/>
        <a:ext cx="3770472" cy="1207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948DF-D60A-4223-93EE-BBA8D60285B2}"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881F8-9F9C-49DF-9313-0633ACE14812}" type="slidenum">
              <a:rPr lang="en-GB" smtClean="0"/>
              <a:t>‹#›</a:t>
            </a:fld>
            <a:endParaRPr lang="en-GB"/>
          </a:p>
        </p:txBody>
      </p:sp>
    </p:spTree>
    <p:extLst>
      <p:ext uri="{BB962C8B-B14F-4D97-AF65-F5344CB8AC3E}">
        <p14:creationId xmlns:p14="http://schemas.microsoft.com/office/powerpoint/2010/main" val="322046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43</a:t>
            </a:fld>
            <a:endParaRPr lang="en-US"/>
          </a:p>
        </p:txBody>
      </p:sp>
    </p:spTree>
    <p:extLst>
      <p:ext uri="{BB962C8B-B14F-4D97-AF65-F5344CB8AC3E}">
        <p14:creationId xmlns:p14="http://schemas.microsoft.com/office/powerpoint/2010/main" val="40037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08B4372-F8A6-41A1-B8F9-F0828A74262A}"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1BCB2-DA3D-46C3-A25D-15D26F82A41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29332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8B4372-F8A6-41A1-B8F9-F0828A74262A}"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21206185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8B4372-F8A6-41A1-B8F9-F0828A74262A}"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535293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8B4372-F8A6-41A1-B8F9-F0828A74262A}"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42204887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08B4372-F8A6-41A1-B8F9-F0828A74262A}"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1BCB2-DA3D-46C3-A25D-15D26F82A41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3508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08B4372-F8A6-41A1-B8F9-F0828A74262A}"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35058045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08B4372-F8A6-41A1-B8F9-F0828A74262A}" type="datetime1">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332107769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08B4372-F8A6-41A1-B8F9-F0828A74262A}" type="datetime1">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11287045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8B4372-F8A6-41A1-B8F9-F0828A74262A}" type="datetime1">
              <a:rPr lang="en-GB" smtClean="0"/>
              <a:t>04/12/2023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40556876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08B4372-F8A6-41A1-B8F9-F0828A74262A}" type="datetime1">
              <a:rPr lang="en-GB" smtClean="0"/>
              <a:t>04/12/2023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E1BCB2-DA3D-46C3-A25D-15D26F82A411}" type="slidenum">
              <a:rPr lang="en-GB" smtClean="0"/>
              <a:t>‹#›</a:t>
            </a:fld>
            <a:endParaRPr lang="en-GB"/>
          </a:p>
        </p:txBody>
      </p:sp>
    </p:spTree>
    <p:extLst>
      <p:ext uri="{BB962C8B-B14F-4D97-AF65-F5344CB8AC3E}">
        <p14:creationId xmlns:p14="http://schemas.microsoft.com/office/powerpoint/2010/main" val="26815618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08B4372-F8A6-41A1-B8F9-F0828A74262A}"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1BCB2-DA3D-46C3-A25D-15D26F82A411}" type="slidenum">
              <a:rPr lang="en-GB" smtClean="0"/>
              <a:t>‹#›</a:t>
            </a:fld>
            <a:endParaRPr lang="en-GB"/>
          </a:p>
        </p:txBody>
      </p:sp>
    </p:spTree>
    <p:extLst>
      <p:ext uri="{BB962C8B-B14F-4D97-AF65-F5344CB8AC3E}">
        <p14:creationId xmlns:p14="http://schemas.microsoft.com/office/powerpoint/2010/main" val="8558450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08B4372-F8A6-41A1-B8F9-F0828A74262A}" type="datetime1">
              <a:rPr lang="en-GB" smtClean="0"/>
              <a:t>04/12/2023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3E1BCB2-DA3D-46C3-A25D-15D26F82A41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127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0.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tinyurl.com/mr3d2ht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editor.eurodw.e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hyperlink" Target="https://developers.google.com/earth-engine/datasets/catalog/AHN_AHN2_05M_RU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3.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4.pn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2.gif"/><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9D72A14-7BB6-4BE2-8666-E27D20768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57B8B-F3E5-43A7-9428-7A1EFFC709FC}"/>
              </a:ext>
            </a:extLst>
          </p:cNvPr>
          <p:cNvSpPr>
            <a:spLocks noGrp="1"/>
          </p:cNvSpPr>
          <p:nvPr>
            <p:ph type="ctrTitle"/>
          </p:nvPr>
        </p:nvSpPr>
        <p:spPr>
          <a:xfrm>
            <a:off x="4662107" y="639097"/>
            <a:ext cx="6929258" cy="3686015"/>
          </a:xfrm>
        </p:spPr>
        <p:txBody>
          <a:bodyPr>
            <a:normAutofit/>
          </a:bodyPr>
          <a:lstStyle/>
          <a:p>
            <a:r>
              <a:rPr lang="en-US" sz="5000" dirty="0">
                <a:cs typeface="Times New Roman" panose="02020603050405020304" pitchFamily="18" charset="0"/>
              </a:rPr>
              <a:t>Leveraging Deep Learning for Multimodal Data Analysis in Credit Risk Assessment</a:t>
            </a:r>
            <a:endParaRPr lang="en-GB" sz="5000" dirty="0">
              <a:cs typeface="Times New Roman" panose="02020603050405020304" pitchFamily="18" charset="0"/>
            </a:endParaRPr>
          </a:p>
        </p:txBody>
      </p:sp>
      <p:sp>
        <p:nvSpPr>
          <p:cNvPr id="3" name="Subtitle 2">
            <a:extLst>
              <a:ext uri="{FF2B5EF4-FFF2-40B4-BE49-F238E27FC236}">
                <a16:creationId xmlns:a16="http://schemas.microsoft.com/office/drawing/2014/main" id="{E65D1B3E-3C6C-428D-9CC0-9C2E3280B139}"/>
              </a:ext>
            </a:extLst>
          </p:cNvPr>
          <p:cNvSpPr>
            <a:spLocks noGrp="1"/>
          </p:cNvSpPr>
          <p:nvPr>
            <p:ph type="subTitle" idx="1"/>
          </p:nvPr>
        </p:nvSpPr>
        <p:spPr>
          <a:xfrm>
            <a:off x="4662106" y="4455621"/>
            <a:ext cx="6929259" cy="1238616"/>
          </a:xfrm>
        </p:spPr>
        <p:txBody>
          <a:bodyPr>
            <a:normAutofit/>
          </a:bodyPr>
          <a:lstStyle/>
          <a:p>
            <a:r>
              <a:rPr lang="en-GB" sz="1300" dirty="0">
                <a:solidFill>
                  <a:schemeClr val="tx1">
                    <a:lumMod val="85000"/>
                    <a:lumOff val="15000"/>
                  </a:schemeClr>
                </a:solidFill>
                <a:latin typeface="Times New Roman" panose="02020603050405020304" pitchFamily="18" charset="0"/>
                <a:cs typeface="Times New Roman" panose="02020603050405020304" pitchFamily="18" charset="0"/>
              </a:rPr>
              <a:t>Cristián Bravo</a:t>
            </a:r>
          </a:p>
          <a:p>
            <a:r>
              <a:rPr lang="en-GB" sz="1300" dirty="0">
                <a:solidFill>
                  <a:schemeClr val="tx1">
                    <a:lumMod val="85000"/>
                    <a:lumOff val="15000"/>
                  </a:schemeClr>
                </a:solidFill>
                <a:latin typeface="Times New Roman" panose="02020603050405020304" pitchFamily="18" charset="0"/>
                <a:cs typeface="Times New Roman" panose="02020603050405020304" pitchFamily="18" charset="0"/>
              </a:rPr>
              <a:t>cbravoro@uwo.ca</a:t>
            </a:r>
          </a:p>
          <a:p>
            <a:r>
              <a:rPr lang="en-GB" sz="1300" dirty="0">
                <a:solidFill>
                  <a:schemeClr val="tx1">
                    <a:lumMod val="85000"/>
                    <a:lumOff val="15000"/>
                  </a:schemeClr>
                </a:solidFill>
                <a:latin typeface="Times New Roman" panose="02020603050405020304" pitchFamily="18" charset="0"/>
                <a:cs typeface="Times New Roman" panose="02020603050405020304" pitchFamily="18" charset="0"/>
              </a:rPr>
              <a:t>@crbravor</a:t>
            </a:r>
            <a:br>
              <a:rPr lang="en-GB" sz="1300" dirty="0">
                <a:solidFill>
                  <a:schemeClr val="tx1">
                    <a:lumMod val="85000"/>
                    <a:lumOff val="15000"/>
                  </a:schemeClr>
                </a:solidFill>
                <a:latin typeface="Times New Roman" panose="02020603050405020304" pitchFamily="18" charset="0"/>
                <a:cs typeface="Times New Roman" panose="02020603050405020304" pitchFamily="18" charset="0"/>
              </a:rPr>
            </a:br>
            <a:endParaRPr lang="en-GB" sz="13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6" name="Imagen 5" descr="Imagen que contiene Texto&#10;&#10;Descripción generada automáticamente">
            <a:extLst>
              <a:ext uri="{FF2B5EF4-FFF2-40B4-BE49-F238E27FC236}">
                <a16:creationId xmlns:a16="http://schemas.microsoft.com/office/drawing/2014/main" id="{FC94E7DF-3676-40CD-81E1-CA513C3DF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9" y="1589159"/>
            <a:ext cx="3435576" cy="822730"/>
          </a:xfrm>
          <a:prstGeom prst="rect">
            <a:avLst/>
          </a:prstGeom>
        </p:spPr>
      </p:pic>
      <p:pic>
        <p:nvPicPr>
          <p:cNvPr id="4" name="Picture 3" descr="Logo&#10;&#10;Description automatically generated">
            <a:extLst>
              <a:ext uri="{FF2B5EF4-FFF2-40B4-BE49-F238E27FC236}">
                <a16:creationId xmlns:a16="http://schemas.microsoft.com/office/drawing/2014/main" id="{F412A6B1-0108-B761-9C03-41C82529B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35" y="3475006"/>
            <a:ext cx="3183925" cy="1599923"/>
          </a:xfrm>
          <a:prstGeom prst="rect">
            <a:avLst/>
          </a:prstGeom>
        </p:spPr>
      </p:pic>
      <p:cxnSp>
        <p:nvCxnSpPr>
          <p:cNvPr id="15" name="Straight Connector 14">
            <a:extLst>
              <a:ext uri="{FF2B5EF4-FFF2-40B4-BE49-F238E27FC236}">
                <a16:creationId xmlns:a16="http://schemas.microsoft.com/office/drawing/2014/main" id="{13B50B31-4D12-4B64-840F-1F1D913F9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9423" y="4343400"/>
            <a:ext cx="5943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1BF7E8B-08EB-4A4C-A022-E17DE8A3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9" name="Rectangle 18">
            <a:extLst>
              <a:ext uri="{FF2B5EF4-FFF2-40B4-BE49-F238E27FC236}">
                <a16:creationId xmlns:a16="http://schemas.microsoft.com/office/drawing/2014/main" id="{01DABBFD-B05D-4A7A-8FC9-3CC9F37FF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Slide Number Placeholder 4">
            <a:extLst>
              <a:ext uri="{FF2B5EF4-FFF2-40B4-BE49-F238E27FC236}">
                <a16:creationId xmlns:a16="http://schemas.microsoft.com/office/drawing/2014/main" id="{C0902286-DD97-4501-99E3-94902A05CE25}"/>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1</a:t>
            </a:fld>
            <a:endParaRPr lang="en-GB"/>
          </a:p>
        </p:txBody>
      </p:sp>
    </p:spTree>
    <p:extLst>
      <p:ext uri="{BB962C8B-B14F-4D97-AF65-F5344CB8AC3E}">
        <p14:creationId xmlns:p14="http://schemas.microsoft.com/office/powerpoint/2010/main" val="335324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87FC-64F1-1C46-8F31-BCD6E2F8ED4B}"/>
              </a:ext>
            </a:extLst>
          </p:cNvPr>
          <p:cNvSpPr>
            <a:spLocks noGrp="1"/>
          </p:cNvSpPr>
          <p:nvPr>
            <p:ph type="title"/>
          </p:nvPr>
        </p:nvSpPr>
        <p:spPr/>
        <p:txBody>
          <a:bodyPr/>
          <a:lstStyle/>
          <a:p>
            <a:r>
              <a:rPr lang="en-US" dirty="0"/>
              <a:t>Text: Earning call transcript</a:t>
            </a:r>
            <a:endParaRPr lang="en-CA" dirty="0"/>
          </a:p>
        </p:txBody>
      </p:sp>
      <p:sp>
        <p:nvSpPr>
          <p:cNvPr id="3" name="Content Placeholder 2">
            <a:extLst>
              <a:ext uri="{FF2B5EF4-FFF2-40B4-BE49-F238E27FC236}">
                <a16:creationId xmlns:a16="http://schemas.microsoft.com/office/drawing/2014/main" id="{6336E0F7-3189-DD7E-6990-C128DF411103}"/>
              </a:ext>
            </a:extLst>
          </p:cNvPr>
          <p:cNvSpPr>
            <a:spLocks noGrp="1"/>
          </p:cNvSpPr>
          <p:nvPr>
            <p:ph idx="1"/>
          </p:nvPr>
        </p:nvSpPr>
        <p:spPr/>
        <p:txBody>
          <a:bodyPr>
            <a:normAutofit fontScale="92500" lnSpcReduction="10000"/>
          </a:bodyPr>
          <a:lstStyle/>
          <a:p>
            <a:pPr marL="0" indent="0">
              <a:buNone/>
            </a:pPr>
            <a:r>
              <a:rPr lang="en-US" dirty="0"/>
              <a:t>Doc1− ... In global components, sales declined 2% year-over-year as double-digit growth in Asia was offset by revenue declines in the Americas and Europe, reflecting the broad macroeconomic trends in those regions. Adjusted for the impact of acquisitions and changes in foreign currency, sales in global components were down 3% year-over-year... </a:t>
            </a:r>
          </a:p>
          <a:p>
            <a:endParaRPr lang="en-US" dirty="0"/>
          </a:p>
          <a:p>
            <a:pPr marL="0" indent="0">
              <a:buNone/>
            </a:pPr>
            <a:r>
              <a:rPr lang="en-US" dirty="0"/>
              <a:t>Doc2− ... We operate a segment-driven business model across the globe. So, if you think about banking priority and gold, that common segment-driven business model and our approach to operating the model with the right cost to serve characteristics by segment is common across the globe ... </a:t>
            </a:r>
          </a:p>
          <a:p>
            <a:endParaRPr lang="en-US" dirty="0"/>
          </a:p>
          <a:p>
            <a:pPr marL="0" indent="0">
              <a:buNone/>
            </a:pPr>
            <a:r>
              <a:rPr lang="en-US" dirty="0"/>
              <a:t>Doc3− ... As compared to the prior year’s third quarter, the gross profit rate increase was primarily attributable to higher initial inventory mark-ups and lower inventory shrink, partially offsetting these items were a greater proportion of sales of consumables,...</a:t>
            </a:r>
            <a:endParaRPr lang="en-CA" dirty="0"/>
          </a:p>
        </p:txBody>
      </p:sp>
    </p:spTree>
    <p:extLst>
      <p:ext uri="{BB962C8B-B14F-4D97-AF65-F5344CB8AC3E}">
        <p14:creationId xmlns:p14="http://schemas.microsoft.com/office/powerpoint/2010/main" val="41886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6EAE2-E504-1FC2-D00A-81FAA2AA339E}"/>
              </a:ext>
            </a:extLst>
          </p:cNvPr>
          <p:cNvSpPr>
            <a:spLocks noGrp="1"/>
          </p:cNvSpPr>
          <p:nvPr>
            <p:ph type="title"/>
          </p:nvPr>
        </p:nvSpPr>
        <p:spPr>
          <a:xfrm>
            <a:off x="6411685" y="634946"/>
            <a:ext cx="5127171" cy="1450757"/>
          </a:xfrm>
        </p:spPr>
        <p:txBody>
          <a:bodyPr>
            <a:normAutofit/>
          </a:bodyPr>
          <a:lstStyle/>
          <a:p>
            <a:r>
              <a:rPr lang="en-CA" dirty="0"/>
              <a:t>Challenge: Fusion Level</a:t>
            </a:r>
          </a:p>
        </p:txBody>
      </p:sp>
      <p:pic>
        <p:nvPicPr>
          <p:cNvPr id="9" name="Picture 8">
            <a:extLst>
              <a:ext uri="{FF2B5EF4-FFF2-40B4-BE49-F238E27FC236}">
                <a16:creationId xmlns:a16="http://schemas.microsoft.com/office/drawing/2014/main" id="{F354CAAE-8D0D-528A-5960-0A91B475B2AB}"/>
              </a:ext>
            </a:extLst>
          </p:cNvPr>
          <p:cNvPicPr>
            <a:picLocks noChangeAspect="1"/>
          </p:cNvPicPr>
          <p:nvPr/>
        </p:nvPicPr>
        <p:blipFill>
          <a:blip r:embed="rId2"/>
          <a:stretch>
            <a:fillRect/>
          </a:stretch>
        </p:blipFill>
        <p:spPr>
          <a:xfrm>
            <a:off x="643192" y="1258692"/>
            <a:ext cx="5451627" cy="4020575"/>
          </a:xfrm>
          <a:prstGeom prst="rect">
            <a:avLst/>
          </a:prstGeom>
        </p:spPr>
      </p:pic>
      <p:cxnSp>
        <p:nvCxnSpPr>
          <p:cNvPr id="31"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1F3B2-1457-962D-66FC-10131BA1DAFD}"/>
              </a:ext>
            </a:extLst>
          </p:cNvPr>
          <p:cNvSpPr>
            <a:spLocks noGrp="1"/>
          </p:cNvSpPr>
          <p:nvPr>
            <p:ph idx="1"/>
          </p:nvPr>
        </p:nvSpPr>
        <p:spPr>
          <a:xfrm>
            <a:off x="6411684" y="2198914"/>
            <a:ext cx="5127172" cy="3670180"/>
          </a:xfrm>
        </p:spPr>
        <p:txBody>
          <a:bodyPr>
            <a:normAutofit/>
          </a:bodyPr>
          <a:lstStyle/>
          <a:p>
            <a:r>
              <a:rPr lang="en-US"/>
              <a:t>Signal/Data/Early level fusion combines the raw data directly, which preserves as much information as possible.</a:t>
            </a:r>
          </a:p>
          <a:p>
            <a:endParaRPr lang="en-US"/>
          </a:p>
          <a:p>
            <a:endParaRPr lang="en-US"/>
          </a:p>
          <a:p>
            <a:r>
              <a:rPr lang="en-US"/>
              <a:t>A higher-level fusion is feature-level fusion, in which the features and characteristics, instead of the raw data, are fused to generate outputs as refined characteristics.</a:t>
            </a:r>
            <a:endParaRPr lang="en-CA" dirty="0"/>
          </a:p>
        </p:txBody>
      </p:sp>
      <p:sp>
        <p:nvSpPr>
          <p:cNvPr id="32"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3"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9165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FABA-DB4D-4261-B677-0D3769F8FA02}"/>
              </a:ext>
            </a:extLst>
          </p:cNvPr>
          <p:cNvSpPr>
            <a:spLocks noGrp="1"/>
          </p:cNvSpPr>
          <p:nvPr>
            <p:ph type="title"/>
          </p:nvPr>
        </p:nvSpPr>
        <p:spPr/>
        <p:txBody>
          <a:bodyPr/>
          <a:lstStyle/>
          <a:p>
            <a:r>
              <a:rPr lang="en-GB" dirty="0"/>
              <a:t>Model architecture – Only Time Series</a:t>
            </a:r>
            <a:br>
              <a:rPr lang="en-GB" dirty="0"/>
            </a:br>
            <a:endParaRPr lang="en-GB" dirty="0"/>
          </a:p>
        </p:txBody>
      </p:sp>
      <p:pic>
        <p:nvPicPr>
          <p:cNvPr id="6" name="Content Placeholder 5" descr="A picture containing graphical user interface&#10;&#10;Description automatically generated">
            <a:extLst>
              <a:ext uri="{FF2B5EF4-FFF2-40B4-BE49-F238E27FC236}">
                <a16:creationId xmlns:a16="http://schemas.microsoft.com/office/drawing/2014/main" id="{7A74EAD6-499F-4713-8E50-C69B7D7C2B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8763" y="1487973"/>
            <a:ext cx="6147486" cy="4868377"/>
          </a:xfrm>
        </p:spPr>
      </p:pic>
      <p:sp>
        <p:nvSpPr>
          <p:cNvPr id="4" name="Slide Number Placeholder 3">
            <a:extLst>
              <a:ext uri="{FF2B5EF4-FFF2-40B4-BE49-F238E27FC236}">
                <a16:creationId xmlns:a16="http://schemas.microsoft.com/office/drawing/2014/main" id="{516A92B5-0932-445A-92D4-8143A88CE5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1BCB2-DA3D-46C3-A25D-15D26F82A411}"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Diagram&#10;&#10;Description automatically generated">
            <a:extLst>
              <a:ext uri="{FF2B5EF4-FFF2-40B4-BE49-F238E27FC236}">
                <a16:creationId xmlns:a16="http://schemas.microsoft.com/office/drawing/2014/main" id="{EF364057-295B-4B63-9F66-BCF1059FB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406" y="1802736"/>
            <a:ext cx="2067616" cy="4324574"/>
          </a:xfrm>
          <a:prstGeom prst="rect">
            <a:avLst/>
          </a:prstGeom>
        </p:spPr>
      </p:pic>
      <p:sp>
        <p:nvSpPr>
          <p:cNvPr id="9" name="TextBox 8">
            <a:extLst>
              <a:ext uri="{FF2B5EF4-FFF2-40B4-BE49-F238E27FC236}">
                <a16:creationId xmlns:a16="http://schemas.microsoft.com/office/drawing/2014/main" id="{426D5027-296F-4B5C-A8C5-098006B32F08}"/>
              </a:ext>
            </a:extLst>
          </p:cNvPr>
          <p:cNvSpPr txBox="1"/>
          <p:nvPr/>
        </p:nvSpPr>
        <p:spPr>
          <a:xfrm>
            <a:off x="1399592" y="6394674"/>
            <a:ext cx="27968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8D9DC"/>
                </a:solidFill>
                <a:effectLst/>
                <a:uLnTx/>
                <a:uFillTx/>
                <a:latin typeface="Calibri" panose="020F0502020204030204"/>
                <a:ea typeface="+mn-ea"/>
                <a:cs typeface="+mn-cs"/>
              </a:rPr>
              <a:t>Transformer Encoder model</a:t>
            </a:r>
          </a:p>
        </p:txBody>
      </p:sp>
      <p:sp>
        <p:nvSpPr>
          <p:cNvPr id="10" name="TextBox 9">
            <a:extLst>
              <a:ext uri="{FF2B5EF4-FFF2-40B4-BE49-F238E27FC236}">
                <a16:creationId xmlns:a16="http://schemas.microsoft.com/office/drawing/2014/main" id="{0A413046-8517-4537-A335-56F609432D95}"/>
              </a:ext>
            </a:extLst>
          </p:cNvPr>
          <p:cNvSpPr txBox="1"/>
          <p:nvPr/>
        </p:nvSpPr>
        <p:spPr>
          <a:xfrm>
            <a:off x="6814132" y="6374782"/>
            <a:ext cx="254018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D8D9DC"/>
                </a:solidFill>
                <a:effectLst/>
                <a:uLnTx/>
                <a:uFillTx/>
                <a:latin typeface="Calibri" panose="020F0502020204030204"/>
                <a:ea typeface="+mn-ea"/>
                <a:cs typeface="+mn-cs"/>
              </a:rPr>
              <a:t>Multi-modal architecture</a:t>
            </a:r>
            <a:endParaRPr kumimoji="0" lang="en-GB" sz="1800" b="0" i="0" u="none" strike="noStrike" kern="1200" cap="none" spc="0" normalizeH="0" baseline="0" noProof="0" dirty="0">
              <a:ln>
                <a:noFill/>
              </a:ln>
              <a:solidFill>
                <a:srgbClr val="D8D9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0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1" name="Straight Connector 3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C036B-ED6A-B795-CFAC-9F6FF219CC5F}"/>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Model Architecture: Adding Financial Statements</a:t>
            </a:r>
            <a:br>
              <a:rPr lang="en-US" sz="3300">
                <a:solidFill>
                  <a:schemeClr val="tx1">
                    <a:lumMod val="85000"/>
                    <a:lumOff val="15000"/>
                  </a:schemeClr>
                </a:solidFill>
              </a:rPr>
            </a:br>
            <a:r>
              <a:rPr lang="en-US" sz="3300">
                <a:solidFill>
                  <a:schemeClr val="tx1">
                    <a:lumMod val="85000"/>
                    <a:lumOff val="15000"/>
                  </a:schemeClr>
                </a:solidFill>
              </a:rPr>
              <a:t>Group 1 (Benchmark): Simple concatenation</a:t>
            </a:r>
          </a:p>
        </p:txBody>
      </p:sp>
      <p:pic>
        <p:nvPicPr>
          <p:cNvPr id="8" name="Content Placeholder 8">
            <a:extLst>
              <a:ext uri="{FF2B5EF4-FFF2-40B4-BE49-F238E27FC236}">
                <a16:creationId xmlns:a16="http://schemas.microsoft.com/office/drawing/2014/main" id="{0EF13094-A6B9-3C49-9F4C-5B59803C1EB3}"/>
              </a:ext>
            </a:extLst>
          </p:cNvPr>
          <p:cNvPicPr>
            <a:picLocks noChangeAspect="1"/>
          </p:cNvPicPr>
          <p:nvPr/>
        </p:nvPicPr>
        <p:blipFill>
          <a:blip r:embed="rId3"/>
          <a:stretch>
            <a:fillRect/>
          </a:stretch>
        </p:blipFill>
        <p:spPr>
          <a:xfrm>
            <a:off x="635457" y="978926"/>
            <a:ext cx="5131653" cy="2925043"/>
          </a:xfrm>
          <a:prstGeom prst="rect">
            <a:avLst/>
          </a:prstGeom>
        </p:spPr>
      </p:pic>
      <p:sp>
        <p:nvSpPr>
          <p:cNvPr id="35" name="Rectangle 34">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D8C1F44-F51E-F642-F47F-AD78D9A05A71}"/>
              </a:ext>
            </a:extLst>
          </p:cNvPr>
          <p:cNvPicPr>
            <a:picLocks noChangeAspect="1"/>
          </p:cNvPicPr>
          <p:nvPr/>
        </p:nvPicPr>
        <p:blipFill>
          <a:blip r:embed="rId4"/>
          <a:stretch>
            <a:fillRect/>
          </a:stretch>
        </p:blipFill>
        <p:spPr>
          <a:xfrm>
            <a:off x="6424891" y="640080"/>
            <a:ext cx="4740442" cy="3602736"/>
          </a:xfrm>
          <a:prstGeom prst="rect">
            <a:avLst/>
          </a:prstGeom>
        </p:spPr>
      </p:pic>
      <p:cxnSp>
        <p:nvCxnSpPr>
          <p:cNvPr id="37" name="Straight Connector 36">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1" name="Rectangle 40">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3260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3" name="Straight Connector 3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745A4-ED25-D478-6216-188F228DF7F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Model Architecture: Adding Financial Statements</a:t>
            </a:r>
            <a:br>
              <a:rPr lang="en-US" sz="3300" dirty="0">
                <a:solidFill>
                  <a:schemeClr val="tx1">
                    <a:lumMod val="85000"/>
                    <a:lumOff val="15000"/>
                  </a:schemeClr>
                </a:solidFill>
              </a:rPr>
            </a:br>
            <a:r>
              <a:rPr lang="en-US" sz="3300" dirty="0">
                <a:solidFill>
                  <a:schemeClr val="tx1">
                    <a:lumMod val="85000"/>
                    <a:lumOff val="15000"/>
                  </a:schemeClr>
                </a:solidFill>
              </a:rPr>
              <a:t>Group 2: Attentive concatenation</a:t>
            </a:r>
          </a:p>
        </p:txBody>
      </p:sp>
      <p:pic>
        <p:nvPicPr>
          <p:cNvPr id="5" name="Content Placeholder 8">
            <a:extLst>
              <a:ext uri="{FF2B5EF4-FFF2-40B4-BE49-F238E27FC236}">
                <a16:creationId xmlns:a16="http://schemas.microsoft.com/office/drawing/2014/main" id="{CD352080-EAE0-5235-D384-65FA7FE1D246}"/>
              </a:ext>
            </a:extLst>
          </p:cNvPr>
          <p:cNvPicPr>
            <a:picLocks noChangeAspect="1"/>
          </p:cNvPicPr>
          <p:nvPr/>
        </p:nvPicPr>
        <p:blipFill>
          <a:blip r:embed="rId2"/>
          <a:stretch>
            <a:fillRect/>
          </a:stretch>
        </p:blipFill>
        <p:spPr>
          <a:xfrm>
            <a:off x="635457" y="978926"/>
            <a:ext cx="5131653" cy="2925043"/>
          </a:xfrm>
          <a:prstGeom prst="rect">
            <a:avLst/>
          </a:prstGeom>
        </p:spPr>
      </p:pic>
      <p:sp>
        <p:nvSpPr>
          <p:cNvPr id="37" name="Rectangle 36">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AFF546-64FB-CEE6-2444-C9E0BD693EA9}"/>
              </a:ext>
            </a:extLst>
          </p:cNvPr>
          <p:cNvPicPr>
            <a:picLocks noChangeAspect="1"/>
          </p:cNvPicPr>
          <p:nvPr/>
        </p:nvPicPr>
        <p:blipFill>
          <a:blip r:embed="rId3"/>
          <a:stretch>
            <a:fillRect/>
          </a:stretch>
        </p:blipFill>
        <p:spPr>
          <a:xfrm>
            <a:off x="6424891" y="688471"/>
            <a:ext cx="5118182" cy="3505954"/>
          </a:xfrm>
          <a:prstGeom prst="rect">
            <a:avLst/>
          </a:prstGeom>
        </p:spPr>
      </p:pic>
      <p:cxnSp>
        <p:nvCxnSpPr>
          <p:cNvPr id="39" name="Straight Connector 38">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3" name="Rectangle 42">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5187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4" name="Rectangle 33">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6" name="Straight Connector 35">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646B2-4E78-9658-2747-DC1C6F345245}"/>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Model Architecture: Adding Financial Statements</a:t>
            </a:r>
            <a:br>
              <a:rPr lang="en-US" sz="3300" dirty="0">
                <a:solidFill>
                  <a:schemeClr val="tx1">
                    <a:lumMod val="85000"/>
                    <a:lumOff val="15000"/>
                  </a:schemeClr>
                </a:solidFill>
              </a:rPr>
            </a:br>
            <a:r>
              <a:rPr lang="en-US" sz="3300" dirty="0">
                <a:solidFill>
                  <a:schemeClr val="tx1">
                    <a:lumMod val="85000"/>
                    <a:lumOff val="15000"/>
                  </a:schemeClr>
                </a:solidFill>
              </a:rPr>
              <a:t>Group 3: Hybrid concatenation</a:t>
            </a:r>
          </a:p>
        </p:txBody>
      </p:sp>
      <p:pic>
        <p:nvPicPr>
          <p:cNvPr id="8" name="Content Placeholder 8">
            <a:extLst>
              <a:ext uri="{FF2B5EF4-FFF2-40B4-BE49-F238E27FC236}">
                <a16:creationId xmlns:a16="http://schemas.microsoft.com/office/drawing/2014/main" id="{27554270-5C20-7797-E5AA-DA9815931BCC}"/>
              </a:ext>
            </a:extLst>
          </p:cNvPr>
          <p:cNvPicPr>
            <a:picLocks noChangeAspect="1"/>
          </p:cNvPicPr>
          <p:nvPr/>
        </p:nvPicPr>
        <p:blipFill>
          <a:blip r:embed="rId2"/>
          <a:stretch>
            <a:fillRect/>
          </a:stretch>
        </p:blipFill>
        <p:spPr>
          <a:xfrm>
            <a:off x="635457" y="978926"/>
            <a:ext cx="5131653" cy="2925043"/>
          </a:xfrm>
          <a:prstGeom prst="rect">
            <a:avLst/>
          </a:prstGeom>
        </p:spPr>
      </p:pic>
      <p:sp>
        <p:nvSpPr>
          <p:cNvPr id="40" name="Rectangle 39">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86B8C8-2FE2-02B8-49A5-2A64D33EAC5B}"/>
              </a:ext>
            </a:extLst>
          </p:cNvPr>
          <p:cNvPicPr>
            <a:picLocks noChangeAspect="1"/>
          </p:cNvPicPr>
          <p:nvPr/>
        </p:nvPicPr>
        <p:blipFill>
          <a:blip r:embed="rId3"/>
          <a:stretch>
            <a:fillRect/>
          </a:stretch>
        </p:blipFill>
        <p:spPr>
          <a:xfrm>
            <a:off x="6424891" y="771641"/>
            <a:ext cx="5118182" cy="3339613"/>
          </a:xfrm>
          <a:prstGeom prst="rect">
            <a:avLst/>
          </a:prstGeom>
        </p:spPr>
      </p:pic>
      <p:cxnSp>
        <p:nvCxnSpPr>
          <p:cNvPr id="42" name="Straight Connector 41">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6" name="Rectangle 45">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886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3" name="Straight Connector 3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39902-E103-D1B0-24C6-605127004CE5}"/>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Model Architecture: Adding Financial Statements</a:t>
            </a:r>
            <a:br>
              <a:rPr lang="en-US" sz="3300" dirty="0">
                <a:solidFill>
                  <a:schemeClr val="tx1">
                    <a:lumMod val="85000"/>
                    <a:lumOff val="15000"/>
                  </a:schemeClr>
                </a:solidFill>
              </a:rPr>
            </a:br>
            <a:r>
              <a:rPr lang="en-US" sz="3300" dirty="0">
                <a:solidFill>
                  <a:schemeClr val="tx1">
                    <a:lumMod val="85000"/>
                    <a:lumOff val="15000"/>
                  </a:schemeClr>
                </a:solidFill>
              </a:rPr>
              <a:t>Group 4: Hybrid attentive concatenation</a:t>
            </a:r>
          </a:p>
        </p:txBody>
      </p:sp>
      <p:pic>
        <p:nvPicPr>
          <p:cNvPr id="5" name="Content Placeholder 8">
            <a:extLst>
              <a:ext uri="{FF2B5EF4-FFF2-40B4-BE49-F238E27FC236}">
                <a16:creationId xmlns:a16="http://schemas.microsoft.com/office/drawing/2014/main" id="{130D1942-3A5B-05B7-5B4E-D47C322229D8}"/>
              </a:ext>
            </a:extLst>
          </p:cNvPr>
          <p:cNvPicPr>
            <a:picLocks noChangeAspect="1"/>
          </p:cNvPicPr>
          <p:nvPr/>
        </p:nvPicPr>
        <p:blipFill>
          <a:blip r:embed="rId2"/>
          <a:stretch>
            <a:fillRect/>
          </a:stretch>
        </p:blipFill>
        <p:spPr>
          <a:xfrm>
            <a:off x="635457" y="978926"/>
            <a:ext cx="5131653" cy="2925043"/>
          </a:xfrm>
          <a:prstGeom prst="rect">
            <a:avLst/>
          </a:prstGeom>
        </p:spPr>
      </p:pic>
      <p:sp>
        <p:nvSpPr>
          <p:cNvPr id="37" name="Rectangle 36">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88BE24-6F9B-822D-A0DF-00032B94F938}"/>
              </a:ext>
            </a:extLst>
          </p:cNvPr>
          <p:cNvPicPr>
            <a:picLocks noChangeAspect="1"/>
          </p:cNvPicPr>
          <p:nvPr/>
        </p:nvPicPr>
        <p:blipFill>
          <a:blip r:embed="rId3"/>
          <a:stretch>
            <a:fillRect/>
          </a:stretch>
        </p:blipFill>
        <p:spPr>
          <a:xfrm>
            <a:off x="6424891" y="803630"/>
            <a:ext cx="5118182" cy="3275635"/>
          </a:xfrm>
          <a:prstGeom prst="rect">
            <a:avLst/>
          </a:prstGeom>
        </p:spPr>
      </p:pic>
      <p:cxnSp>
        <p:nvCxnSpPr>
          <p:cNvPr id="39" name="Straight Connector 38">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3" name="Rectangle 42">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3125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AD45-D510-48B2-AB86-79C1442B79B9}"/>
              </a:ext>
            </a:extLst>
          </p:cNvPr>
          <p:cNvSpPr>
            <a:spLocks noGrp="1"/>
          </p:cNvSpPr>
          <p:nvPr>
            <p:ph type="title"/>
          </p:nvPr>
        </p:nvSpPr>
        <p:spPr>
          <a:xfrm>
            <a:off x="1066800" y="142486"/>
            <a:ext cx="10058400" cy="1450757"/>
          </a:xfrm>
        </p:spPr>
        <p:txBody>
          <a:bodyPr/>
          <a:lstStyle/>
          <a:p>
            <a:r>
              <a:rPr lang="en-GB" dirty="0"/>
              <a:t>Results: Only time series</a:t>
            </a:r>
          </a:p>
        </p:txBody>
      </p:sp>
      <p:sp>
        <p:nvSpPr>
          <p:cNvPr id="11" name="Content Placeholder 10">
            <a:extLst>
              <a:ext uri="{FF2B5EF4-FFF2-40B4-BE49-F238E27FC236}">
                <a16:creationId xmlns:a16="http://schemas.microsoft.com/office/drawing/2014/main" id="{1E5E447B-D4DF-41C1-9943-DFFC470020B9}"/>
              </a:ext>
            </a:extLst>
          </p:cNvPr>
          <p:cNvSpPr>
            <a:spLocks noGrp="1"/>
          </p:cNvSpPr>
          <p:nvPr>
            <p:ph idx="1"/>
          </p:nvPr>
        </p:nvSpPr>
        <p:spPr>
          <a:xfrm>
            <a:off x="838200" y="1825625"/>
            <a:ext cx="4097694" cy="4351338"/>
          </a:xfrm>
        </p:spPr>
        <p:txBody>
          <a:bodyPr>
            <a:normAutofit/>
          </a:bodyPr>
          <a:lstStyle/>
          <a:p>
            <a:r>
              <a:rPr lang="en-GB" dirty="0"/>
              <a:t>Deep learning models perform better with individual data </a:t>
            </a:r>
          </a:p>
          <a:p>
            <a:r>
              <a:rPr lang="en-GB" b="1" dirty="0"/>
              <a:t>Long-range dependencies </a:t>
            </a:r>
            <a:r>
              <a:rPr lang="en-GB" dirty="0"/>
              <a:t>could be found with </a:t>
            </a:r>
            <a:r>
              <a:rPr lang="en-GB" dirty="0" err="1"/>
              <a:t>TransEncoder</a:t>
            </a:r>
            <a:r>
              <a:rPr lang="en-GB" dirty="0"/>
              <a:t> and TCN as can be seen from daily pricing data channel</a:t>
            </a:r>
          </a:p>
          <a:p>
            <a:r>
              <a:rPr lang="en-GB" dirty="0"/>
              <a:t>With all data, </a:t>
            </a:r>
            <a:r>
              <a:rPr lang="en-GB" b="1" dirty="0">
                <a:solidFill>
                  <a:srgbClr val="FF0000"/>
                </a:solidFill>
              </a:rPr>
              <a:t>multi-modal architecture allows deep learning models to outperform XGB</a:t>
            </a:r>
          </a:p>
        </p:txBody>
      </p:sp>
      <p:sp>
        <p:nvSpPr>
          <p:cNvPr id="4" name="Slide Number Placeholder 3">
            <a:extLst>
              <a:ext uri="{FF2B5EF4-FFF2-40B4-BE49-F238E27FC236}">
                <a16:creationId xmlns:a16="http://schemas.microsoft.com/office/drawing/2014/main" id="{EFC31CA4-F970-451A-8318-34476FECFC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1BCB2-DA3D-46C3-A25D-15D26F82A411}"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D87984E-88B0-4BC1-AD68-B30D5402CDC0}"/>
              </a:ext>
            </a:extLst>
          </p:cNvPr>
          <p:cNvPicPr>
            <a:picLocks noChangeAspect="1"/>
          </p:cNvPicPr>
          <p:nvPr/>
        </p:nvPicPr>
        <p:blipFill>
          <a:blip r:embed="rId2"/>
          <a:stretch>
            <a:fillRect/>
          </a:stretch>
        </p:blipFill>
        <p:spPr>
          <a:xfrm>
            <a:off x="5309288" y="1799222"/>
            <a:ext cx="5903195" cy="1750366"/>
          </a:xfrm>
          <a:prstGeom prst="rect">
            <a:avLst/>
          </a:prstGeom>
        </p:spPr>
      </p:pic>
      <p:pic>
        <p:nvPicPr>
          <p:cNvPr id="14" name="Picture 13">
            <a:extLst>
              <a:ext uri="{FF2B5EF4-FFF2-40B4-BE49-F238E27FC236}">
                <a16:creationId xmlns:a16="http://schemas.microsoft.com/office/drawing/2014/main" id="{0BD49E11-B011-4509-BA1F-C3E747C924B0}"/>
              </a:ext>
            </a:extLst>
          </p:cNvPr>
          <p:cNvPicPr>
            <a:picLocks noChangeAspect="1"/>
          </p:cNvPicPr>
          <p:nvPr/>
        </p:nvPicPr>
        <p:blipFill>
          <a:blip r:embed="rId3"/>
          <a:stretch>
            <a:fillRect/>
          </a:stretch>
        </p:blipFill>
        <p:spPr>
          <a:xfrm>
            <a:off x="5023701" y="3630705"/>
            <a:ext cx="6841386" cy="2747963"/>
          </a:xfrm>
          <a:prstGeom prst="rect">
            <a:avLst/>
          </a:prstGeom>
        </p:spPr>
      </p:pic>
    </p:spTree>
    <p:extLst>
      <p:ext uri="{BB962C8B-B14F-4D97-AF65-F5344CB8AC3E}">
        <p14:creationId xmlns:p14="http://schemas.microsoft.com/office/powerpoint/2010/main" val="296812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6" name="Rectangle 1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1" name="Rectangle 2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C733288-A2E6-B321-7335-54F84A1A2977}"/>
              </a:ext>
            </a:extLst>
          </p:cNvPr>
          <p:cNvPicPr>
            <a:picLocks noChangeAspect="1"/>
          </p:cNvPicPr>
          <p:nvPr/>
        </p:nvPicPr>
        <p:blipFill>
          <a:blip r:embed="rId2"/>
          <a:stretch>
            <a:fillRect/>
          </a:stretch>
        </p:blipFill>
        <p:spPr>
          <a:xfrm>
            <a:off x="2942362" y="905933"/>
            <a:ext cx="6339280" cy="5039728"/>
          </a:xfrm>
          <a:prstGeom prst="rect">
            <a:avLst/>
          </a:prstGeom>
        </p:spPr>
      </p:pic>
      <p:sp>
        <p:nvSpPr>
          <p:cNvPr id="4" name="Slide Number Placeholder 3">
            <a:extLst>
              <a:ext uri="{FF2B5EF4-FFF2-40B4-BE49-F238E27FC236}">
                <a16:creationId xmlns:a16="http://schemas.microsoft.com/office/drawing/2014/main" id="{3D1FEBA0-FE84-D530-0715-08396C8BFC8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3E1BCB2-DA3D-46C3-A25D-15D26F82A411}"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18</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25851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52ABF4-1BF4-D8B6-AE28-B0B517529578}"/>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700"/>
              <a:t>Results: Multimodal Model</a:t>
            </a:r>
          </a:p>
        </p:txBody>
      </p:sp>
      <p:pic>
        <p:nvPicPr>
          <p:cNvPr id="8" name="Picture 7">
            <a:extLst>
              <a:ext uri="{FF2B5EF4-FFF2-40B4-BE49-F238E27FC236}">
                <a16:creationId xmlns:a16="http://schemas.microsoft.com/office/drawing/2014/main" id="{438485C9-6251-9106-BA5A-D9E9C705146A}"/>
              </a:ext>
            </a:extLst>
          </p:cNvPr>
          <p:cNvPicPr>
            <a:picLocks noChangeAspect="1"/>
          </p:cNvPicPr>
          <p:nvPr/>
        </p:nvPicPr>
        <p:blipFill>
          <a:blip r:embed="rId2"/>
          <a:stretch>
            <a:fillRect/>
          </a:stretch>
        </p:blipFill>
        <p:spPr>
          <a:xfrm>
            <a:off x="633999" y="1768491"/>
            <a:ext cx="6909801" cy="3057586"/>
          </a:xfrm>
          <a:prstGeom prst="rect">
            <a:avLst/>
          </a:prstGeom>
        </p:spPr>
      </p:pic>
      <p:cxnSp>
        <p:nvCxnSpPr>
          <p:cNvPr id="30" name="Straight Connector 2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8188BB-948B-D9E2-0270-68B482A8CE24}"/>
              </a:ext>
            </a:extLst>
          </p:cNvPr>
          <p:cNvSpPr txBox="1"/>
          <p:nvPr/>
        </p:nvSpPr>
        <p:spPr>
          <a:xfrm>
            <a:off x="7859485" y="2198914"/>
            <a:ext cx="3690257" cy="3670180"/>
          </a:xfrm>
          <a:prstGeom prst="rect">
            <a:avLst/>
          </a:prstGeom>
        </p:spPr>
        <p:txBody>
          <a:bodyPr vert="horz" lIns="0" tIns="45720" rIns="0" bIns="45720" rtlCol="0">
            <a:normAutofit/>
          </a:bodyPr>
          <a:lstStyle/>
          <a:p>
            <a:pPr marL="342900" indent="-342900" defTabSz="914400">
              <a:lnSpc>
                <a:spcPct val="90000"/>
              </a:lnSpc>
              <a:spcAft>
                <a:spcPts val="600"/>
              </a:spcAft>
              <a:buClr>
                <a:schemeClr val="accent1"/>
              </a:buClr>
              <a:buFont typeface="Calibri" panose="020F0502020204030204" pitchFamily="34" charset="0"/>
              <a:buAutoNum type="arabicPeriod"/>
            </a:pPr>
            <a:r>
              <a:rPr lang="en-US" sz="1700">
                <a:solidFill>
                  <a:schemeClr val="tx1">
                    <a:lumMod val="75000"/>
                    <a:lumOff val="25000"/>
                  </a:schemeClr>
                </a:solidFill>
              </a:rPr>
              <a:t>The performance of the transformer-based model as a state-of-art is not the best one.</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	- Need for high-token model?</a:t>
            </a:r>
          </a:p>
          <a:p>
            <a:pPr marL="342900" indent="-342900" defTabSz="914400">
              <a:lnSpc>
                <a:spcPct val="90000"/>
              </a:lnSpc>
              <a:buClr>
                <a:schemeClr val="accent1"/>
              </a:buClr>
              <a:buFont typeface="Calibri" panose="020F0502020204030204" pitchFamily="34" charset="0"/>
              <a:buAutoNum type="arabicPeriod"/>
            </a:pPr>
            <a:endParaRPr lang="en-US" sz="1700">
              <a:solidFill>
                <a:schemeClr val="tx1">
                  <a:lumMod val="75000"/>
                  <a:lumOff val="25000"/>
                </a:schemeClr>
              </a:solidFill>
            </a:endParaRPr>
          </a:p>
          <a:p>
            <a:pPr marL="342900" indent="-342900" defTabSz="914400">
              <a:lnSpc>
                <a:spcPct val="90000"/>
              </a:lnSpc>
              <a:buClr>
                <a:schemeClr val="accent1"/>
              </a:buClr>
              <a:buFont typeface="Calibri" panose="020F0502020204030204" pitchFamily="34" charset="0"/>
              <a:buAutoNum type="arabicPeriod" startAt="2"/>
            </a:pPr>
            <a:r>
              <a:rPr lang="en-US" sz="1700">
                <a:solidFill>
                  <a:schemeClr val="tx1">
                    <a:lumMod val="75000"/>
                    <a:lumOff val="25000"/>
                  </a:schemeClr>
                </a:solidFill>
              </a:rPr>
              <a:t> Attention models </a:t>
            </a:r>
            <a:r>
              <a:rPr lang="en-US" sz="1700" b="1">
                <a:solidFill>
                  <a:schemeClr val="tx1">
                    <a:lumMod val="75000"/>
                    <a:lumOff val="25000"/>
                  </a:schemeClr>
                </a:solidFill>
              </a:rPr>
              <a:t>require cross-attention fusion!</a:t>
            </a:r>
          </a:p>
          <a:p>
            <a:pPr marL="342900" indent="-342900" defTabSz="914400">
              <a:lnSpc>
                <a:spcPct val="90000"/>
              </a:lnSpc>
              <a:buClr>
                <a:schemeClr val="accent1"/>
              </a:buClr>
              <a:buFont typeface="Calibri" panose="020F0502020204030204" pitchFamily="34" charset="0"/>
              <a:buAutoNum type="arabicPeriod" startAt="2"/>
            </a:pPr>
            <a:endParaRPr lang="en-US" sz="1700">
              <a:solidFill>
                <a:schemeClr val="tx1">
                  <a:lumMod val="75000"/>
                  <a:lumOff val="25000"/>
                </a:schemeClr>
              </a:solidFill>
            </a:endParaRPr>
          </a:p>
          <a:p>
            <a:pPr marL="342900" indent="-342900" defTabSz="914400">
              <a:lnSpc>
                <a:spcPct val="90000"/>
              </a:lnSpc>
              <a:buClr>
                <a:schemeClr val="accent1"/>
              </a:buClr>
              <a:buFont typeface="Calibri" panose="020F0502020204030204" pitchFamily="34" charset="0"/>
              <a:buAutoNum type="arabicPeriod" startAt="2"/>
            </a:pPr>
            <a:r>
              <a:rPr lang="en-US" sz="1700">
                <a:solidFill>
                  <a:schemeClr val="tx1">
                    <a:lumMod val="75000"/>
                    <a:lumOff val="25000"/>
                  </a:schemeClr>
                </a:solidFill>
              </a:rPr>
              <a:t>Cross-attention fusion makes models behave more similarly. </a:t>
            </a:r>
          </a:p>
          <a:p>
            <a:pPr marL="342900" indent="-342900" defTabSz="914400">
              <a:lnSpc>
                <a:spcPct val="90000"/>
              </a:lnSpc>
              <a:buClr>
                <a:schemeClr val="accent1"/>
              </a:buClr>
              <a:buFont typeface="Calibri" panose="020F0502020204030204" pitchFamily="34" charset="0"/>
              <a:buAutoNum type="arabicPeriod" startAt="2"/>
            </a:pPr>
            <a:endParaRPr lang="en-US" sz="1700">
              <a:solidFill>
                <a:schemeClr val="tx1">
                  <a:lumMod val="75000"/>
                  <a:lumOff val="25000"/>
                </a:schemeClr>
              </a:solidFill>
            </a:endParaRPr>
          </a:p>
          <a:p>
            <a:pPr marL="342900" indent="-342900" defTabSz="914400">
              <a:lnSpc>
                <a:spcPct val="90000"/>
              </a:lnSpc>
              <a:buClr>
                <a:schemeClr val="accent1"/>
              </a:buClr>
              <a:buFont typeface="Calibri" panose="020F0502020204030204" pitchFamily="34" charset="0"/>
              <a:buAutoNum type="arabicPeriod" startAt="2"/>
            </a:pPr>
            <a:r>
              <a:rPr lang="en-US" sz="1700">
                <a:solidFill>
                  <a:schemeClr val="tx1">
                    <a:lumMod val="75000"/>
                    <a:lumOff val="25000"/>
                  </a:schemeClr>
                </a:solidFill>
              </a:rPr>
              <a:t>Excellent performance of multimodal model when trained correctly!!</a:t>
            </a: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p:txBody>
      </p:sp>
      <p:sp>
        <p:nvSpPr>
          <p:cNvPr id="32" name="Rectangle 3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4" name="Rectangle 3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59709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0A43-9327-42D9-59E9-425D9A7AE1F2}"/>
              </a:ext>
            </a:extLst>
          </p:cNvPr>
          <p:cNvSpPr>
            <a:spLocks noGrp="1"/>
          </p:cNvSpPr>
          <p:nvPr>
            <p:ph type="title"/>
          </p:nvPr>
        </p:nvSpPr>
        <p:spPr/>
        <p:txBody>
          <a:bodyPr/>
          <a:lstStyle/>
          <a:p>
            <a:r>
              <a:rPr lang="en-CA" dirty="0"/>
              <a:t>Motivation</a:t>
            </a:r>
          </a:p>
        </p:txBody>
      </p:sp>
      <p:sp>
        <p:nvSpPr>
          <p:cNvPr id="26" name="Content Placeholder 2">
            <a:extLst>
              <a:ext uri="{FF2B5EF4-FFF2-40B4-BE49-F238E27FC236}">
                <a16:creationId xmlns:a16="http://schemas.microsoft.com/office/drawing/2014/main" id="{A7F205FD-2691-17AE-CC3F-182FDA2A76BB}"/>
              </a:ext>
            </a:extLst>
          </p:cNvPr>
          <p:cNvSpPr>
            <a:spLocks noGrp="1"/>
          </p:cNvSpPr>
          <p:nvPr>
            <p:ph idx="1"/>
          </p:nvPr>
        </p:nvSpPr>
        <p:spPr/>
        <p:txBody>
          <a:bodyPr>
            <a:normAutofit/>
          </a:bodyPr>
          <a:lstStyle/>
          <a:p>
            <a:r>
              <a:rPr lang="en-US" dirty="0"/>
              <a:t>Think about how you make decisions! </a:t>
            </a:r>
            <a:r>
              <a:rPr lang="en-US" b="1" dirty="0"/>
              <a:t>People make decisions holistically</a:t>
            </a:r>
            <a:r>
              <a:rPr lang="en-US" dirty="0"/>
              <a:t>! Why wouldn’t our models do the same? Also, the best way to </a:t>
            </a:r>
            <a:r>
              <a:rPr lang="en-US" b="1" dirty="0"/>
              <a:t>improve models is with better data</a:t>
            </a:r>
            <a:r>
              <a:rPr lang="en-US" dirty="0"/>
              <a:t>.</a:t>
            </a:r>
          </a:p>
          <a:p>
            <a:pPr marL="0" indent="0">
              <a:buNone/>
            </a:pPr>
            <a:endParaRPr lang="en-US" dirty="0"/>
          </a:p>
          <a:p>
            <a:r>
              <a:rPr lang="en-US" dirty="0"/>
              <a:t>Knowing which factors play a significant role in credit rating leads to better decision-making in financial applications. </a:t>
            </a:r>
          </a:p>
          <a:p>
            <a:endParaRPr lang="en-US" dirty="0"/>
          </a:p>
          <a:p>
            <a:r>
              <a:rPr lang="en-US" dirty="0"/>
              <a:t>The focus has </a:t>
            </a:r>
            <a:r>
              <a:rPr lang="en-US" b="1" dirty="0"/>
              <a:t>been mostly on structured data </a:t>
            </a:r>
            <a:r>
              <a:rPr lang="en-US" dirty="0"/>
              <a:t>and fewer studies have addressed unstructured or multi-modal datasets. </a:t>
            </a:r>
          </a:p>
          <a:p>
            <a:endParaRPr lang="en-US" dirty="0"/>
          </a:p>
          <a:p>
            <a:r>
              <a:rPr lang="en-US" dirty="0"/>
              <a:t>However </a:t>
            </a:r>
            <a:r>
              <a:rPr lang="en-US" b="1" dirty="0"/>
              <a:t>multimodal is extremely common</a:t>
            </a:r>
            <a:r>
              <a:rPr lang="en-US" dirty="0"/>
              <a:t>! Lending involves various data types. </a:t>
            </a:r>
          </a:p>
          <a:p>
            <a:pPr marL="0" indent="0">
              <a:buNone/>
            </a:pPr>
            <a:endParaRPr lang="en-US" dirty="0"/>
          </a:p>
        </p:txBody>
      </p:sp>
    </p:spTree>
    <p:extLst>
      <p:ext uri="{BB962C8B-B14F-4D97-AF65-F5344CB8AC3E}">
        <p14:creationId xmlns:p14="http://schemas.microsoft.com/office/powerpoint/2010/main" val="34536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4" end="4"/>
                                            </p:txEl>
                                          </p:spTgt>
                                        </p:tgtEl>
                                        <p:attrNameLst>
                                          <p:attrName>style.visibility</p:attrName>
                                        </p:attrNameLst>
                                      </p:cBhvr>
                                      <p:to>
                                        <p:strVal val="visible"/>
                                      </p:to>
                                    </p:set>
                                    <p:animEffect transition="in" filter="fade">
                                      <p:cBhvr>
                                        <p:cTn id="7" dur="500"/>
                                        <p:tgtEl>
                                          <p:spTgt spid="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6" end="6"/>
                                            </p:txEl>
                                          </p:spTgt>
                                        </p:tgtEl>
                                        <p:attrNameLst>
                                          <p:attrName>style.visibility</p:attrName>
                                        </p:attrNameLst>
                                      </p:cBhvr>
                                      <p:to>
                                        <p:strVal val="visible"/>
                                      </p:to>
                                    </p:set>
                                    <p:animEffect transition="in" filter="fade">
                                      <p:cBhvr>
                                        <p:cTn id="12" dur="5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2894-46C0-2A4D-60E7-5BCC5F3F4D8B}"/>
              </a:ext>
            </a:extLst>
          </p:cNvPr>
          <p:cNvSpPr>
            <a:spLocks noGrp="1"/>
          </p:cNvSpPr>
          <p:nvPr>
            <p:ph type="title"/>
          </p:nvPr>
        </p:nvSpPr>
        <p:spPr/>
        <p:txBody>
          <a:bodyPr/>
          <a:lstStyle/>
          <a:p>
            <a:r>
              <a:rPr lang="en-CA" dirty="0"/>
              <a:t>Papers!</a:t>
            </a:r>
          </a:p>
        </p:txBody>
      </p:sp>
      <p:sp>
        <p:nvSpPr>
          <p:cNvPr id="3" name="Content Placeholder 2">
            <a:extLst>
              <a:ext uri="{FF2B5EF4-FFF2-40B4-BE49-F238E27FC236}">
                <a16:creationId xmlns:a16="http://schemas.microsoft.com/office/drawing/2014/main" id="{1F08C9FB-2A9D-261A-1FD7-7946360DD473}"/>
              </a:ext>
            </a:extLst>
          </p:cNvPr>
          <p:cNvSpPr>
            <a:spLocks noGrp="1"/>
          </p:cNvSpPr>
          <p:nvPr>
            <p:ph sz="half" idx="1"/>
          </p:nvPr>
        </p:nvSpPr>
        <p:spPr/>
        <p:txBody>
          <a:bodyPr/>
          <a:lstStyle/>
          <a:p>
            <a:r>
              <a:rPr lang="en-GB" sz="2000" b="1" dirty="0">
                <a:solidFill>
                  <a:schemeClr val="tx1"/>
                </a:solidFill>
              </a:rPr>
              <a:t>Time series: Korangi et al. (2023) @ EJOR</a:t>
            </a:r>
          </a:p>
          <a:p>
            <a:endParaRPr lang="en-CA" dirty="0"/>
          </a:p>
        </p:txBody>
      </p:sp>
      <p:sp>
        <p:nvSpPr>
          <p:cNvPr id="5" name="Content Placeholder 4">
            <a:extLst>
              <a:ext uri="{FF2B5EF4-FFF2-40B4-BE49-F238E27FC236}">
                <a16:creationId xmlns:a16="http://schemas.microsoft.com/office/drawing/2014/main" id="{0387CCCE-4C9E-256C-48B1-E483B77FA577}"/>
              </a:ext>
            </a:extLst>
          </p:cNvPr>
          <p:cNvSpPr>
            <a:spLocks noGrp="1"/>
          </p:cNvSpPr>
          <p:nvPr>
            <p:ph sz="half" idx="2"/>
          </p:nvPr>
        </p:nvSpPr>
        <p:spPr/>
        <p:txBody>
          <a:bodyPr/>
          <a:lstStyle/>
          <a:p>
            <a:r>
              <a:rPr lang="en-CA" b="1" dirty="0"/>
              <a:t>Multimodality: Tavakoli et al. (2023</a:t>
            </a:r>
            <a:r>
              <a:rPr lang="en-CA" b="1"/>
              <a:t>) preprint</a:t>
            </a:r>
            <a:endParaRPr lang="en-CA" b="1" dirty="0"/>
          </a:p>
        </p:txBody>
      </p:sp>
      <p:sp>
        <p:nvSpPr>
          <p:cNvPr id="4" name="Slide Number Placeholder 3">
            <a:extLst>
              <a:ext uri="{FF2B5EF4-FFF2-40B4-BE49-F238E27FC236}">
                <a16:creationId xmlns:a16="http://schemas.microsoft.com/office/drawing/2014/main" id="{5C5C6D8B-757C-8709-0034-0078CF0B4412}"/>
              </a:ext>
            </a:extLst>
          </p:cNvPr>
          <p:cNvSpPr>
            <a:spLocks noGrp="1"/>
          </p:cNvSpPr>
          <p:nvPr>
            <p:ph type="sldNum" sz="quarter" idx="12"/>
          </p:nvPr>
        </p:nvSpPr>
        <p:spPr/>
        <p:txBody>
          <a:bodyPr/>
          <a:lstStyle/>
          <a:p>
            <a:fld id="{23E1BCB2-DA3D-46C3-A25D-15D26F82A411}" type="slidenum">
              <a:rPr lang="en-GB" smtClean="0"/>
              <a:t>20</a:t>
            </a:fld>
            <a:endParaRPr lang="en-GB"/>
          </a:p>
        </p:txBody>
      </p:sp>
      <p:pic>
        <p:nvPicPr>
          <p:cNvPr id="6" name="Picture 5">
            <a:extLst>
              <a:ext uri="{FF2B5EF4-FFF2-40B4-BE49-F238E27FC236}">
                <a16:creationId xmlns:a16="http://schemas.microsoft.com/office/drawing/2014/main" id="{C0B0ECE0-0308-BFFF-C602-7D8D3CD8B8B5}"/>
              </a:ext>
            </a:extLst>
          </p:cNvPr>
          <p:cNvPicPr>
            <a:picLocks noChangeAspect="1"/>
          </p:cNvPicPr>
          <p:nvPr/>
        </p:nvPicPr>
        <p:blipFill>
          <a:blip r:embed="rId2"/>
          <a:stretch>
            <a:fillRect/>
          </a:stretch>
        </p:blipFill>
        <p:spPr>
          <a:xfrm>
            <a:off x="1848370" y="2424928"/>
            <a:ext cx="3135109" cy="3135109"/>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87FD8CAB-90DC-747A-41E3-60E1B523346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86331" y="2253889"/>
            <a:ext cx="3477185" cy="3477185"/>
          </a:xfrm>
          <a:prstGeom prst="rect">
            <a:avLst/>
          </a:prstGeom>
        </p:spPr>
      </p:pic>
    </p:spTree>
    <p:extLst>
      <p:ext uri="{BB962C8B-B14F-4D97-AF65-F5344CB8AC3E}">
        <p14:creationId xmlns:p14="http://schemas.microsoft.com/office/powerpoint/2010/main" val="92869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8D12-E04E-9FC8-4E45-501804FB9A1F}"/>
              </a:ext>
            </a:extLst>
          </p:cNvPr>
          <p:cNvSpPr>
            <a:spLocks noGrp="1"/>
          </p:cNvSpPr>
          <p:nvPr>
            <p:ph type="title"/>
          </p:nvPr>
        </p:nvSpPr>
        <p:spPr>
          <a:xfrm>
            <a:off x="5289754" y="639097"/>
            <a:ext cx="6253317" cy="3686015"/>
          </a:xfrm>
        </p:spPr>
        <p:txBody>
          <a:bodyPr vert="horz" lIns="91440" tIns="45720" rIns="91440" bIns="45720" rtlCol="0" anchor="b">
            <a:noAutofit/>
          </a:bodyPr>
          <a:lstStyle/>
          <a:p>
            <a:r>
              <a:rPr lang="en-US" sz="6000" dirty="0"/>
              <a:t>Second Example: Multimodal Deep Learning for Mortgages</a:t>
            </a:r>
          </a:p>
        </p:txBody>
      </p:sp>
      <p:sp>
        <p:nvSpPr>
          <p:cNvPr id="3" name="Content Placeholder 2">
            <a:extLst>
              <a:ext uri="{FF2B5EF4-FFF2-40B4-BE49-F238E27FC236}">
                <a16:creationId xmlns:a16="http://schemas.microsoft.com/office/drawing/2014/main" id="{B0C2A76C-8E2C-AC62-CE64-694A2BFEDEC1}"/>
              </a:ext>
            </a:extLst>
          </p:cNvPr>
          <p:cNvSpPr>
            <a:spLocks noGrp="1"/>
          </p:cNvSpPr>
          <p:nvPr>
            <p:ph type="body" idx="1"/>
          </p:nvPr>
        </p:nvSpPr>
        <p:spPr>
          <a:xfrm>
            <a:off x="5289753" y="4455621"/>
            <a:ext cx="6269347" cy="1238616"/>
          </a:xfrm>
        </p:spPr>
        <p:txBody>
          <a:bodyPr vert="horz" lIns="91440" tIns="45720" rIns="91440" bIns="45720" rtlCol="0">
            <a:normAutofit fontScale="92500" lnSpcReduction="10000"/>
          </a:bodyPr>
          <a:lstStyle/>
          <a:p>
            <a:r>
              <a:rPr lang="en-US" dirty="0">
                <a:solidFill>
                  <a:schemeClr val="tx1">
                    <a:lumMod val="85000"/>
                    <a:lumOff val="15000"/>
                  </a:schemeClr>
                </a:solidFill>
              </a:rPr>
              <a:t>Co-authors: Kamesh </a:t>
            </a:r>
            <a:r>
              <a:rPr lang="en-US" dirty="0" err="1">
                <a:solidFill>
                  <a:schemeClr val="tx1">
                    <a:lumMod val="85000"/>
                    <a:lumOff val="15000"/>
                  </a:schemeClr>
                </a:solidFill>
              </a:rPr>
              <a:t>korangi</a:t>
            </a:r>
            <a:r>
              <a:rPr lang="en-US" dirty="0">
                <a:solidFill>
                  <a:schemeClr val="tx1">
                    <a:lumMod val="85000"/>
                    <a:lumOff val="15000"/>
                  </a:schemeClr>
                </a:solidFill>
              </a:rPr>
              <a:t>, </a:t>
            </a:r>
            <a:r>
              <a:rPr lang="en-US" dirty="0" err="1">
                <a:solidFill>
                  <a:schemeClr val="tx1">
                    <a:lumMod val="85000"/>
                    <a:lumOff val="15000"/>
                  </a:schemeClr>
                </a:solidFill>
              </a:rPr>
              <a:t>mahsa</a:t>
            </a:r>
            <a:r>
              <a:rPr lang="en-US" dirty="0">
                <a:solidFill>
                  <a:schemeClr val="tx1">
                    <a:lumMod val="85000"/>
                    <a:lumOff val="15000"/>
                  </a:schemeClr>
                </a:solidFill>
              </a:rPr>
              <a:t> Tavakoli, </a:t>
            </a:r>
            <a:r>
              <a:rPr lang="en-US" dirty="0" err="1">
                <a:solidFill>
                  <a:schemeClr val="tx1">
                    <a:lumMod val="85000"/>
                    <a:lumOff val="15000"/>
                  </a:schemeClr>
                </a:solidFill>
              </a:rPr>
              <a:t>sahab</a:t>
            </a:r>
            <a:r>
              <a:rPr lang="en-US" dirty="0">
                <a:solidFill>
                  <a:schemeClr val="tx1">
                    <a:lumMod val="85000"/>
                    <a:lumOff val="15000"/>
                  </a:schemeClr>
                </a:solidFill>
              </a:rPr>
              <a:t> Zandi, </a:t>
            </a:r>
            <a:r>
              <a:rPr lang="en-US" dirty="0" err="1">
                <a:solidFill>
                  <a:schemeClr val="tx1">
                    <a:lumMod val="85000"/>
                    <a:lumOff val="15000"/>
                  </a:schemeClr>
                </a:solidFill>
              </a:rPr>
              <a:t>rohitesh</a:t>
            </a:r>
            <a:r>
              <a:rPr lang="en-US" dirty="0">
                <a:solidFill>
                  <a:schemeClr val="tx1">
                    <a:lumMod val="85000"/>
                    <a:lumOff val="15000"/>
                  </a:schemeClr>
                </a:solidFill>
              </a:rPr>
              <a:t> Chandra, christophe mues, maria Óskarsdóttir</a:t>
            </a:r>
          </a:p>
        </p:txBody>
      </p:sp>
      <p:pic>
        <p:nvPicPr>
          <p:cNvPr id="6" name="Picture 4" descr="A calculus formula">
            <a:extLst>
              <a:ext uri="{FF2B5EF4-FFF2-40B4-BE49-F238E27FC236}">
                <a16:creationId xmlns:a16="http://schemas.microsoft.com/office/drawing/2014/main" id="{94120750-12F1-58E0-C903-33A82434E4F3}"/>
              </a:ext>
            </a:extLst>
          </p:cNvPr>
          <p:cNvPicPr>
            <a:picLocks noChangeAspect="1"/>
          </p:cNvPicPr>
          <p:nvPr/>
        </p:nvPicPr>
        <p:blipFill rotWithShape="1">
          <a:blip r:embed="rId2"/>
          <a:srcRect l="24420" r="30463" b="-1"/>
          <a:stretch/>
        </p:blipFill>
        <p:spPr>
          <a:xfrm>
            <a:off x="-1" y="10"/>
            <a:ext cx="4635315" cy="6857989"/>
          </a:xfrm>
          <a:prstGeom prst="rect">
            <a:avLst/>
          </a:prstGeom>
        </p:spPr>
      </p:pic>
    </p:spTree>
    <p:extLst>
      <p:ext uri="{BB962C8B-B14F-4D97-AF65-F5344CB8AC3E}">
        <p14:creationId xmlns:p14="http://schemas.microsoft.com/office/powerpoint/2010/main" val="204083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3DDB1-3BF4-4126-8F8F-CB7663C235DF}"/>
              </a:ext>
            </a:extLst>
          </p:cNvPr>
          <p:cNvSpPr>
            <a:spLocks noGrp="1"/>
          </p:cNvSpPr>
          <p:nvPr>
            <p:ph type="title"/>
          </p:nvPr>
        </p:nvSpPr>
        <p:spPr/>
        <p:txBody>
          <a:bodyPr/>
          <a:lstStyle/>
          <a:p>
            <a:r>
              <a:rPr lang="en-GB" dirty="0"/>
              <a:t>Social Network Data: Dataset</a:t>
            </a:r>
          </a:p>
        </p:txBody>
      </p:sp>
      <p:sp>
        <p:nvSpPr>
          <p:cNvPr id="11" name="Slide Number Placeholder 4">
            <a:extLst>
              <a:ext uri="{FF2B5EF4-FFF2-40B4-BE49-F238E27FC236}">
                <a16:creationId xmlns:a16="http://schemas.microsoft.com/office/drawing/2014/main" id="{5996F700-A5BA-4865-9335-8073C3C8E1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22</a:t>
            </a:fld>
            <a:endParaRPr lang="en-GB"/>
          </a:p>
        </p:txBody>
      </p:sp>
      <p:sp>
        <p:nvSpPr>
          <p:cNvPr id="10" name="Content Placeholder 4">
            <a:extLst>
              <a:ext uri="{FF2B5EF4-FFF2-40B4-BE49-F238E27FC236}">
                <a16:creationId xmlns:a16="http://schemas.microsoft.com/office/drawing/2014/main" id="{1AFA4A55-567E-CC65-95D2-8F873E183B37}"/>
              </a:ext>
            </a:extLst>
          </p:cNvPr>
          <p:cNvSpPr>
            <a:spLocks noGrp="1"/>
          </p:cNvSpPr>
          <p:nvPr>
            <p:ph sz="half" idx="1"/>
          </p:nvPr>
        </p:nvSpPr>
        <p:spPr>
          <a:xfrm>
            <a:off x="6096000" y="1737360"/>
            <a:ext cx="5168629" cy="4780749"/>
          </a:xfrm>
        </p:spPr>
        <p:txBody>
          <a:bodyPr>
            <a:normAutofit/>
          </a:bodyPr>
          <a:lstStyle/>
          <a:p>
            <a:pPr algn="just">
              <a:lnSpc>
                <a:spcPct val="100000"/>
              </a:lnSpc>
              <a:buFont typeface="Arial" panose="020B0604020202020204" pitchFamily="34" charset="0"/>
              <a:buChar char="•"/>
            </a:pPr>
            <a:r>
              <a:rPr lang="en-US" sz="1600" dirty="0"/>
              <a:t> W</a:t>
            </a:r>
            <a:r>
              <a:rPr lang="en-CA" sz="1600" dirty="0"/>
              <a:t>e use the </a:t>
            </a:r>
            <a:r>
              <a:rPr lang="en-US" sz="1600" dirty="0"/>
              <a:t>Single-Family Loan-Level (SFLL) dataset provided by the Federal Home Loan Mortgage Corporation (FHLMC), commonly known as Freddie Mac, that focuses on mortgage lending in the USA.</a:t>
            </a:r>
          </a:p>
          <a:p>
            <a:pPr algn="just">
              <a:lnSpc>
                <a:spcPct val="100000"/>
              </a:lnSpc>
              <a:buFont typeface="Arial" panose="020B0604020202020204" pitchFamily="34" charset="0"/>
              <a:buChar char="•"/>
            </a:pPr>
            <a:endParaRPr lang="en-US" sz="1600" dirty="0"/>
          </a:p>
          <a:p>
            <a:pPr algn="just">
              <a:lnSpc>
                <a:spcPct val="100000"/>
              </a:lnSpc>
              <a:buFont typeface="Arial" panose="020B0604020202020204" pitchFamily="34" charset="0"/>
              <a:buChar char="•"/>
            </a:pPr>
            <a:r>
              <a:rPr lang="en-US" sz="1600" dirty="0"/>
              <a:t> </a:t>
            </a:r>
            <a:r>
              <a:rPr lang="en-US" sz="1600" dirty="0">
                <a:latin typeface="NimbusRomNo9L-Regu"/>
              </a:rPr>
              <a:t>Freddie Mac purchases mortgages on the secondary market, pools them, and sells them as a mortgage-backed security to investors on the open market.</a:t>
            </a:r>
          </a:p>
          <a:p>
            <a:pPr algn="just">
              <a:lnSpc>
                <a:spcPct val="100000"/>
              </a:lnSpc>
              <a:buFont typeface="Arial" panose="020B0604020202020204" pitchFamily="34" charset="0"/>
              <a:buChar char="•"/>
            </a:pPr>
            <a:endParaRPr lang="en-US" sz="1600" dirty="0"/>
          </a:p>
          <a:p>
            <a:pPr algn="just">
              <a:lnSpc>
                <a:spcPct val="100000"/>
              </a:lnSpc>
              <a:buFont typeface="Arial" panose="020B0604020202020204" pitchFamily="34" charset="0"/>
              <a:buChar char="•"/>
            </a:pPr>
            <a:r>
              <a:rPr lang="en-CA" sz="1600" dirty="0"/>
              <a:t> </a:t>
            </a:r>
            <a:r>
              <a:rPr lang="en-US" sz="1600" dirty="0"/>
              <a:t>Goal: Default prediction!</a:t>
            </a:r>
            <a:endParaRPr lang="en-GB" sz="1600" dirty="0"/>
          </a:p>
          <a:p>
            <a:pPr>
              <a:buFont typeface="Arial" panose="020B0604020202020204" pitchFamily="34" charset="0"/>
              <a:buChar char="•"/>
            </a:pPr>
            <a:endParaRPr lang="en-US" dirty="0"/>
          </a:p>
          <a:p>
            <a:pPr>
              <a:buFont typeface="Arial" panose="020B0604020202020204" pitchFamily="34" charset="0"/>
              <a:buChar char="•"/>
            </a:pPr>
            <a:endParaRPr lang="en-CA" dirty="0"/>
          </a:p>
        </p:txBody>
      </p:sp>
      <p:pic>
        <p:nvPicPr>
          <p:cNvPr id="12" name="Picture 11">
            <a:extLst>
              <a:ext uri="{FF2B5EF4-FFF2-40B4-BE49-F238E27FC236}">
                <a16:creationId xmlns:a16="http://schemas.microsoft.com/office/drawing/2014/main" id="{0ACE3B85-878E-B254-17C8-F49986F43837}"/>
              </a:ext>
            </a:extLst>
          </p:cNvPr>
          <p:cNvPicPr>
            <a:picLocks noChangeAspect="1"/>
          </p:cNvPicPr>
          <p:nvPr/>
        </p:nvPicPr>
        <p:blipFill>
          <a:blip r:embed="rId2"/>
          <a:stretch>
            <a:fillRect/>
          </a:stretch>
        </p:blipFill>
        <p:spPr>
          <a:xfrm>
            <a:off x="1097280" y="3206215"/>
            <a:ext cx="3739312" cy="1682350"/>
          </a:xfrm>
          <a:prstGeom prst="rect">
            <a:avLst/>
          </a:prstGeom>
        </p:spPr>
      </p:pic>
    </p:spTree>
    <p:extLst>
      <p:ext uri="{BB962C8B-B14F-4D97-AF65-F5344CB8AC3E}">
        <p14:creationId xmlns:p14="http://schemas.microsoft.com/office/powerpoint/2010/main" val="315749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3DDB1-3BF4-4126-8F8F-CB7663C235DF}"/>
              </a:ext>
            </a:extLst>
          </p:cNvPr>
          <p:cNvSpPr>
            <a:spLocks noGrp="1"/>
          </p:cNvSpPr>
          <p:nvPr>
            <p:ph type="title"/>
          </p:nvPr>
        </p:nvSpPr>
        <p:spPr/>
        <p:txBody>
          <a:bodyPr/>
          <a:lstStyle/>
          <a:p>
            <a:r>
              <a:rPr lang="en-GB" dirty="0"/>
              <a:t>Methods (cont’d)</a:t>
            </a:r>
          </a:p>
        </p:txBody>
      </p:sp>
      <p:sp>
        <p:nvSpPr>
          <p:cNvPr id="7" name="Slide Number Placeholder 4">
            <a:extLst>
              <a:ext uri="{FF2B5EF4-FFF2-40B4-BE49-F238E27FC236}">
                <a16:creationId xmlns:a16="http://schemas.microsoft.com/office/drawing/2014/main" id="{32EA4781-2CC9-4A58-BED8-4ABAA3BCD28D}"/>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23</a:t>
            </a:fld>
            <a:endParaRPr lang="en-GB"/>
          </a:p>
        </p:txBody>
      </p:sp>
      <p:sp>
        <p:nvSpPr>
          <p:cNvPr id="6" name="Content Placeholder 4">
            <a:extLst>
              <a:ext uri="{FF2B5EF4-FFF2-40B4-BE49-F238E27FC236}">
                <a16:creationId xmlns:a16="http://schemas.microsoft.com/office/drawing/2014/main" id="{9084992B-21E5-43AC-ADCC-7A4FA6A71237}"/>
              </a:ext>
            </a:extLst>
          </p:cNvPr>
          <p:cNvSpPr>
            <a:spLocks noGrp="1"/>
          </p:cNvSpPr>
          <p:nvPr>
            <p:ph sz="half" idx="1"/>
          </p:nvPr>
        </p:nvSpPr>
        <p:spPr>
          <a:xfrm>
            <a:off x="1097278" y="1845734"/>
            <a:ext cx="10058399" cy="4023360"/>
          </a:xfrm>
        </p:spPr>
        <p:txBody>
          <a:bodyPr>
            <a:normAutofit/>
          </a:bodyPr>
          <a:lstStyle/>
          <a:p>
            <a:pPr algn="just">
              <a:buFont typeface="Arial" panose="020B0604020202020204" pitchFamily="34" charset="0"/>
              <a:buChar char="•"/>
            </a:pPr>
            <a:r>
              <a:rPr lang="en-US" dirty="0"/>
              <a:t> </a:t>
            </a:r>
            <a:r>
              <a:rPr lang="en-US" sz="2400" b="1" dirty="0"/>
              <a:t>Topological embedding</a:t>
            </a:r>
          </a:p>
          <a:p>
            <a:pPr algn="just">
              <a:buFont typeface="Arial" panose="020B0604020202020204" pitchFamily="34" charset="0"/>
              <a:buChar char="•"/>
            </a:pPr>
            <a:endParaRPr lang="en-US" dirty="0"/>
          </a:p>
          <a:p>
            <a:pPr algn="just">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3B4B744A-68D3-4AA3-8FF7-12C2EB48E322}"/>
              </a:ext>
            </a:extLst>
          </p:cNvPr>
          <p:cNvSpPr txBox="1"/>
          <p:nvPr/>
        </p:nvSpPr>
        <p:spPr>
          <a:xfrm>
            <a:off x="6484225" y="3028890"/>
            <a:ext cx="4019887" cy="400110"/>
          </a:xfrm>
          <a:prstGeom prst="rect">
            <a:avLst/>
          </a:prstGeom>
          <a:noFill/>
        </p:spPr>
        <p:txBody>
          <a:bodyPr wrap="square" rtlCol="0">
            <a:spAutoFit/>
          </a:bodyPr>
          <a:lstStyle/>
          <a:p>
            <a:r>
              <a:rPr lang="en-US" sz="2000" dirty="0"/>
              <a:t>Graph Convolutional Networks (GCN)</a:t>
            </a:r>
            <a:endParaRPr lang="en-CA" sz="2000" dirty="0"/>
          </a:p>
        </p:txBody>
      </p:sp>
      <p:sp>
        <p:nvSpPr>
          <p:cNvPr id="10" name="TextBox 9">
            <a:extLst>
              <a:ext uri="{FF2B5EF4-FFF2-40B4-BE49-F238E27FC236}">
                <a16:creationId xmlns:a16="http://schemas.microsoft.com/office/drawing/2014/main" id="{9EFE05E8-130B-4969-9D68-6A28E8A7CB72}"/>
              </a:ext>
            </a:extLst>
          </p:cNvPr>
          <p:cNvSpPr txBox="1"/>
          <p:nvPr/>
        </p:nvSpPr>
        <p:spPr>
          <a:xfrm>
            <a:off x="6484225" y="4212046"/>
            <a:ext cx="3530747" cy="400110"/>
          </a:xfrm>
          <a:prstGeom prst="rect">
            <a:avLst/>
          </a:prstGeom>
          <a:noFill/>
        </p:spPr>
        <p:txBody>
          <a:bodyPr wrap="square" rtlCol="0">
            <a:spAutoFit/>
          </a:bodyPr>
          <a:lstStyle/>
          <a:p>
            <a:r>
              <a:rPr lang="en-US" sz="2000" dirty="0"/>
              <a:t>Graph Attention Networks (GAT)</a:t>
            </a:r>
            <a:endParaRPr lang="en-CA"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1E5955-6745-45C1-892E-E933B01504EC}"/>
                  </a:ext>
                </a:extLst>
              </p:cNvPr>
              <p:cNvSpPr txBox="1"/>
              <p:nvPr/>
            </p:nvSpPr>
            <p:spPr>
              <a:xfrm>
                <a:off x="1097278" y="3429000"/>
                <a:ext cx="4019887" cy="734240"/>
              </a:xfrm>
              <a:prstGeom prst="rect">
                <a:avLst/>
              </a:prstGeom>
              <a:noFill/>
            </p:spPr>
            <p:txBody>
              <a:bodyPr wrap="square" rtlCol="0">
                <a:spAutoFit/>
              </a:bodyPr>
              <a:lstStyle/>
              <a:p>
                <a:pPr algn="ctr"/>
                <a:r>
                  <a:rPr lang="en-US" sz="2000" dirty="0"/>
                  <a:t>GNNs used to obtain the topological embedding </a:t>
                </a:r>
                <a14:m>
                  <m:oMath xmlns:m="http://schemas.openxmlformats.org/officeDocument/2006/math">
                    <m:sSup>
                      <m:sSupPr>
                        <m:ctrlPr>
                          <a:rPr lang="en-US" sz="2000" i="1" smtClean="0">
                            <a:latin typeface="Cambria Math" panose="02040503050406030204" pitchFamily="18" charset="0"/>
                          </a:rPr>
                        </m:ctrlPr>
                      </m:sSupPr>
                      <m:e>
                        <m:r>
                          <a:rPr lang="en-CA" sz="2000" b="0" i="1" smtClean="0">
                            <a:latin typeface="Cambria Math" panose="02040503050406030204" pitchFamily="18" charset="0"/>
                          </a:rPr>
                          <m:t>𝑍</m:t>
                        </m:r>
                      </m:e>
                      <m:sup>
                        <m:r>
                          <a:rPr lang="en-CA" sz="2000" b="0" i="1" smtClean="0">
                            <a:latin typeface="Cambria Math" panose="02040503050406030204" pitchFamily="18" charset="0"/>
                          </a:rPr>
                          <m:t>(</m:t>
                        </m:r>
                        <m:r>
                          <a:rPr lang="en-CA" sz="2000" b="0" i="1" smtClean="0">
                            <a:latin typeface="Cambria Math" panose="02040503050406030204" pitchFamily="18" charset="0"/>
                          </a:rPr>
                          <m:t>𝑡</m:t>
                        </m:r>
                        <m:r>
                          <a:rPr lang="en-CA" sz="2000" b="0" i="1" smtClean="0">
                            <a:latin typeface="Cambria Math" panose="02040503050406030204" pitchFamily="18" charset="0"/>
                          </a:rPr>
                          <m:t>)</m:t>
                        </m:r>
                      </m:sup>
                    </m:sSup>
                  </m:oMath>
                </a14:m>
                <a:endParaRPr lang="en-CA" sz="2000" dirty="0"/>
              </a:p>
            </p:txBody>
          </p:sp>
        </mc:Choice>
        <mc:Fallback xmlns="">
          <p:sp>
            <p:nvSpPr>
              <p:cNvPr id="11" name="TextBox 10">
                <a:extLst>
                  <a:ext uri="{FF2B5EF4-FFF2-40B4-BE49-F238E27FC236}">
                    <a16:creationId xmlns:a16="http://schemas.microsoft.com/office/drawing/2014/main" id="{871E5955-6745-45C1-892E-E933B01504EC}"/>
                  </a:ext>
                </a:extLst>
              </p:cNvPr>
              <p:cNvSpPr txBox="1">
                <a:spLocks noRot="1" noChangeAspect="1" noMove="1" noResize="1" noEditPoints="1" noAdjustHandles="1" noChangeArrowheads="1" noChangeShapeType="1" noTextEdit="1"/>
              </p:cNvSpPr>
              <p:nvPr/>
            </p:nvSpPr>
            <p:spPr>
              <a:xfrm>
                <a:off x="1097278" y="3429000"/>
                <a:ext cx="4019887" cy="734240"/>
              </a:xfrm>
              <a:prstGeom prst="rect">
                <a:avLst/>
              </a:prstGeom>
              <a:blipFill>
                <a:blip r:embed="rId2"/>
                <a:stretch>
                  <a:fillRect l="-455" t="-5000" r="-1669" b="-11667"/>
                </a:stretch>
              </a:blipFill>
            </p:spPr>
            <p:txBody>
              <a:bodyPr/>
              <a:lstStyle/>
              <a:p>
                <a:r>
                  <a:rPr lang="en-CA">
                    <a:noFill/>
                  </a:rPr>
                  <a:t> </a:t>
                </a:r>
              </a:p>
            </p:txBody>
          </p:sp>
        </mc:Fallback>
      </mc:AlternateContent>
      <p:cxnSp>
        <p:nvCxnSpPr>
          <p:cNvPr id="5" name="Connector: Elbow 4">
            <a:extLst>
              <a:ext uri="{FF2B5EF4-FFF2-40B4-BE49-F238E27FC236}">
                <a16:creationId xmlns:a16="http://schemas.microsoft.com/office/drawing/2014/main" id="{6794B627-87A1-4FF0-8AED-1749CAD6DF88}"/>
              </a:ext>
            </a:extLst>
          </p:cNvPr>
          <p:cNvCxnSpPr>
            <a:cxnSpLocks/>
            <a:stCxn id="11" idx="3"/>
            <a:endCxn id="9" idx="1"/>
          </p:cNvCxnSpPr>
          <p:nvPr/>
        </p:nvCxnSpPr>
        <p:spPr>
          <a:xfrm flipV="1">
            <a:off x="5117165" y="3228945"/>
            <a:ext cx="1367060" cy="5671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78FA7DBD-1A65-425C-8E24-B2AF28DC7B60}"/>
              </a:ext>
            </a:extLst>
          </p:cNvPr>
          <p:cNvCxnSpPr>
            <a:cxnSpLocks/>
            <a:stCxn id="11" idx="3"/>
            <a:endCxn id="10" idx="1"/>
          </p:cNvCxnSpPr>
          <p:nvPr/>
        </p:nvCxnSpPr>
        <p:spPr>
          <a:xfrm>
            <a:off x="5117165" y="3796120"/>
            <a:ext cx="1367060" cy="6159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336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3DDB1-3BF4-4126-8F8F-CB7663C235DF}"/>
              </a:ext>
            </a:extLst>
          </p:cNvPr>
          <p:cNvSpPr>
            <a:spLocks noGrp="1"/>
          </p:cNvSpPr>
          <p:nvPr>
            <p:ph type="title"/>
          </p:nvPr>
        </p:nvSpPr>
        <p:spPr/>
        <p:txBody>
          <a:bodyPr/>
          <a:lstStyle/>
          <a:p>
            <a:r>
              <a:rPr lang="en-GB" dirty="0"/>
              <a:t>Methods (cont’d)</a:t>
            </a:r>
          </a:p>
        </p:txBody>
      </p:sp>
      <p:sp>
        <p:nvSpPr>
          <p:cNvPr id="7" name="Slide Number Placeholder 4">
            <a:extLst>
              <a:ext uri="{FF2B5EF4-FFF2-40B4-BE49-F238E27FC236}">
                <a16:creationId xmlns:a16="http://schemas.microsoft.com/office/drawing/2014/main" id="{32EA4781-2CC9-4A58-BED8-4ABAA3BCD28D}"/>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24</a:t>
            </a:fld>
            <a:endParaRPr lang="en-GB"/>
          </a:p>
        </p:txBody>
      </p:sp>
      <p:sp>
        <p:nvSpPr>
          <p:cNvPr id="6" name="Content Placeholder 4">
            <a:extLst>
              <a:ext uri="{FF2B5EF4-FFF2-40B4-BE49-F238E27FC236}">
                <a16:creationId xmlns:a16="http://schemas.microsoft.com/office/drawing/2014/main" id="{9084992B-21E5-43AC-ADCC-7A4FA6A71237}"/>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Temporal embedding</a:t>
            </a:r>
            <a:endParaRPr lang="en-US" sz="2400" dirty="0"/>
          </a:p>
        </p:txBody>
      </p:sp>
      <p:pic>
        <p:nvPicPr>
          <p:cNvPr id="10" name="Picture 9">
            <a:extLst>
              <a:ext uri="{FF2B5EF4-FFF2-40B4-BE49-F238E27FC236}">
                <a16:creationId xmlns:a16="http://schemas.microsoft.com/office/drawing/2014/main" id="{CA5652CD-8BE2-4866-A385-AA118EADF4C3}"/>
              </a:ext>
            </a:extLst>
          </p:cNvPr>
          <p:cNvPicPr>
            <a:picLocks noChangeAspect="1"/>
          </p:cNvPicPr>
          <p:nvPr/>
        </p:nvPicPr>
        <p:blipFill rotWithShape="1">
          <a:blip r:embed="rId2"/>
          <a:srcRect l="3034" t="-448" r="2731"/>
          <a:stretch/>
        </p:blipFill>
        <p:spPr>
          <a:xfrm>
            <a:off x="9593517" y="2151574"/>
            <a:ext cx="2470680" cy="1553969"/>
          </a:xfrm>
          <a:prstGeom prst="rect">
            <a:avLst/>
          </a:prstGeom>
        </p:spPr>
      </p:pic>
      <p:pic>
        <p:nvPicPr>
          <p:cNvPr id="14" name="Picture 13">
            <a:extLst>
              <a:ext uri="{FF2B5EF4-FFF2-40B4-BE49-F238E27FC236}">
                <a16:creationId xmlns:a16="http://schemas.microsoft.com/office/drawing/2014/main" id="{64847491-9F69-465C-AB8C-18A1B0FDD72C}"/>
              </a:ext>
            </a:extLst>
          </p:cNvPr>
          <p:cNvPicPr>
            <a:picLocks noChangeAspect="1"/>
          </p:cNvPicPr>
          <p:nvPr/>
        </p:nvPicPr>
        <p:blipFill rotWithShape="1">
          <a:blip r:embed="rId3"/>
          <a:srcRect l="3924" t="-553"/>
          <a:stretch/>
        </p:blipFill>
        <p:spPr>
          <a:xfrm>
            <a:off x="9593517" y="4018207"/>
            <a:ext cx="2424156" cy="1484846"/>
          </a:xfrm>
          <a:prstGeom prst="rect">
            <a:avLst/>
          </a:prstGeom>
        </p:spPr>
      </p:pic>
      <p:sp>
        <p:nvSpPr>
          <p:cNvPr id="15" name="TextBox 14">
            <a:extLst>
              <a:ext uri="{FF2B5EF4-FFF2-40B4-BE49-F238E27FC236}">
                <a16:creationId xmlns:a16="http://schemas.microsoft.com/office/drawing/2014/main" id="{B89F4445-3226-4F69-A398-97C65EB6C77E}"/>
              </a:ext>
            </a:extLst>
          </p:cNvPr>
          <p:cNvSpPr txBox="1"/>
          <p:nvPr/>
        </p:nvSpPr>
        <p:spPr>
          <a:xfrm>
            <a:off x="6026540" y="2701616"/>
            <a:ext cx="3620868" cy="400110"/>
          </a:xfrm>
          <a:prstGeom prst="rect">
            <a:avLst/>
          </a:prstGeom>
          <a:noFill/>
        </p:spPr>
        <p:txBody>
          <a:bodyPr wrap="square" rtlCol="0">
            <a:spAutoFit/>
          </a:bodyPr>
          <a:lstStyle/>
          <a:p>
            <a:r>
              <a:rPr lang="en-US" sz="2000" dirty="0"/>
              <a:t>Long Short-Term Memory (LSTM)</a:t>
            </a:r>
            <a:endParaRPr lang="en-CA" sz="2000" dirty="0"/>
          </a:p>
        </p:txBody>
      </p:sp>
      <p:sp>
        <p:nvSpPr>
          <p:cNvPr id="16" name="TextBox 15">
            <a:extLst>
              <a:ext uri="{FF2B5EF4-FFF2-40B4-BE49-F238E27FC236}">
                <a16:creationId xmlns:a16="http://schemas.microsoft.com/office/drawing/2014/main" id="{5FDC2C6E-4CF6-402D-ADCA-B02D40B3E658}"/>
              </a:ext>
            </a:extLst>
          </p:cNvPr>
          <p:cNvSpPr txBox="1"/>
          <p:nvPr/>
        </p:nvSpPr>
        <p:spPr>
          <a:xfrm>
            <a:off x="6026540" y="4556339"/>
            <a:ext cx="3078274" cy="400110"/>
          </a:xfrm>
          <a:prstGeom prst="rect">
            <a:avLst/>
          </a:prstGeom>
          <a:noFill/>
        </p:spPr>
        <p:txBody>
          <a:bodyPr wrap="square" rtlCol="0">
            <a:spAutoFit/>
          </a:bodyPr>
          <a:lstStyle/>
          <a:p>
            <a:r>
              <a:rPr lang="en-US" sz="2000" dirty="0"/>
              <a:t>Gated Recurrent Unit (GRU)</a:t>
            </a:r>
            <a:endParaRPr lang="en-CA" sz="20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774C21-38C7-477A-8098-726B46EDE2C8}"/>
                  </a:ext>
                </a:extLst>
              </p:cNvPr>
              <p:cNvSpPr txBox="1"/>
              <p:nvPr/>
            </p:nvSpPr>
            <p:spPr>
              <a:xfrm>
                <a:off x="1097278" y="3429000"/>
                <a:ext cx="4019887" cy="720710"/>
              </a:xfrm>
              <a:prstGeom prst="rect">
                <a:avLst/>
              </a:prstGeom>
              <a:noFill/>
            </p:spPr>
            <p:txBody>
              <a:bodyPr wrap="square" rtlCol="0">
                <a:spAutoFit/>
              </a:bodyPr>
              <a:lstStyle/>
              <a:p>
                <a:pPr algn="ctr"/>
                <a:r>
                  <a:rPr lang="en-US" sz="2000" dirty="0"/>
                  <a:t>RNNs used to obtain the temporal embedding </a:t>
                </a:r>
                <a14:m>
                  <m:oMath xmlns:m="http://schemas.openxmlformats.org/officeDocument/2006/math">
                    <m:sSup>
                      <m:sSupPr>
                        <m:ctrlPr>
                          <a:rPr lang="en-US" sz="2000" i="1" smtClean="0">
                            <a:latin typeface="Cambria Math" panose="02040503050406030204" pitchFamily="18" charset="0"/>
                          </a:rPr>
                        </m:ctrlPr>
                      </m:sSupPr>
                      <m:e>
                        <m:r>
                          <a:rPr lang="en-CA" sz="2000" b="0" i="1" smtClean="0">
                            <a:latin typeface="Cambria Math" panose="02040503050406030204" pitchFamily="18" charset="0"/>
                          </a:rPr>
                          <m:t>𝐻</m:t>
                        </m:r>
                      </m:e>
                      <m:sup>
                        <m:r>
                          <a:rPr lang="en-CA" sz="2000" b="0" i="1" smtClean="0">
                            <a:latin typeface="Cambria Math" panose="02040503050406030204" pitchFamily="18" charset="0"/>
                          </a:rPr>
                          <m:t>(</m:t>
                        </m:r>
                        <m:r>
                          <a:rPr lang="en-CA" sz="2000" b="0" i="1" smtClean="0">
                            <a:latin typeface="Cambria Math" panose="02040503050406030204" pitchFamily="18" charset="0"/>
                          </a:rPr>
                          <m:t>𝑡</m:t>
                        </m:r>
                        <m:r>
                          <a:rPr lang="en-CA" sz="2000" b="0" i="1" smtClean="0">
                            <a:latin typeface="Cambria Math" panose="02040503050406030204" pitchFamily="18" charset="0"/>
                          </a:rPr>
                          <m:t>)</m:t>
                        </m:r>
                      </m:sup>
                    </m:sSup>
                  </m:oMath>
                </a14:m>
                <a:endParaRPr lang="en-CA" sz="2000" dirty="0"/>
              </a:p>
            </p:txBody>
          </p:sp>
        </mc:Choice>
        <mc:Fallback xmlns="">
          <p:sp>
            <p:nvSpPr>
              <p:cNvPr id="13" name="TextBox 12">
                <a:extLst>
                  <a:ext uri="{FF2B5EF4-FFF2-40B4-BE49-F238E27FC236}">
                    <a16:creationId xmlns:a16="http://schemas.microsoft.com/office/drawing/2014/main" id="{F5774C21-38C7-477A-8098-726B46EDE2C8}"/>
                  </a:ext>
                </a:extLst>
              </p:cNvPr>
              <p:cNvSpPr txBox="1">
                <a:spLocks noRot="1" noChangeAspect="1" noMove="1" noResize="1" noEditPoints="1" noAdjustHandles="1" noChangeArrowheads="1" noChangeShapeType="1" noTextEdit="1"/>
              </p:cNvSpPr>
              <p:nvPr/>
            </p:nvSpPr>
            <p:spPr>
              <a:xfrm>
                <a:off x="1097278" y="3429000"/>
                <a:ext cx="4019887" cy="720710"/>
              </a:xfrm>
              <a:prstGeom prst="rect">
                <a:avLst/>
              </a:prstGeom>
              <a:blipFill>
                <a:blip r:embed="rId4"/>
                <a:stretch>
                  <a:fillRect t="-5085" b="-13559"/>
                </a:stretch>
              </a:blipFill>
            </p:spPr>
            <p:txBody>
              <a:bodyPr/>
              <a:lstStyle/>
              <a:p>
                <a:r>
                  <a:rPr lang="en-CA">
                    <a:noFill/>
                  </a:rPr>
                  <a:t> </a:t>
                </a:r>
              </a:p>
            </p:txBody>
          </p:sp>
        </mc:Fallback>
      </mc:AlternateContent>
      <p:cxnSp>
        <p:nvCxnSpPr>
          <p:cNvPr id="3" name="Connector: Elbow 2">
            <a:extLst>
              <a:ext uri="{FF2B5EF4-FFF2-40B4-BE49-F238E27FC236}">
                <a16:creationId xmlns:a16="http://schemas.microsoft.com/office/drawing/2014/main" id="{6C0E91B5-8DE6-4796-9586-3FDB7CB7FBD9}"/>
              </a:ext>
            </a:extLst>
          </p:cNvPr>
          <p:cNvCxnSpPr>
            <a:cxnSpLocks/>
            <a:stCxn id="13" idx="3"/>
            <a:endCxn id="15" idx="1"/>
          </p:cNvCxnSpPr>
          <p:nvPr/>
        </p:nvCxnSpPr>
        <p:spPr>
          <a:xfrm flipV="1">
            <a:off x="5117165" y="2901671"/>
            <a:ext cx="909375" cy="8876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63D2BD33-E7AB-41A1-84B5-4D97D196A2B9}"/>
              </a:ext>
            </a:extLst>
          </p:cNvPr>
          <p:cNvCxnSpPr>
            <a:cxnSpLocks/>
            <a:stCxn id="13" idx="3"/>
            <a:endCxn id="16" idx="1"/>
          </p:cNvCxnSpPr>
          <p:nvPr/>
        </p:nvCxnSpPr>
        <p:spPr>
          <a:xfrm>
            <a:off x="5117165" y="3789355"/>
            <a:ext cx="909375" cy="9670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8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3DDB1-3BF4-4126-8F8F-CB7663C235DF}"/>
              </a:ext>
            </a:extLst>
          </p:cNvPr>
          <p:cNvSpPr>
            <a:spLocks noGrp="1"/>
          </p:cNvSpPr>
          <p:nvPr>
            <p:ph type="title"/>
          </p:nvPr>
        </p:nvSpPr>
        <p:spPr/>
        <p:txBody>
          <a:bodyPr/>
          <a:lstStyle/>
          <a:p>
            <a:r>
              <a:rPr lang="en-GB" dirty="0"/>
              <a:t>Methods (cont’d)</a:t>
            </a:r>
          </a:p>
        </p:txBody>
      </p:sp>
      <p:sp>
        <p:nvSpPr>
          <p:cNvPr id="6" name="Slide Number Placeholder 4">
            <a:extLst>
              <a:ext uri="{FF2B5EF4-FFF2-40B4-BE49-F238E27FC236}">
                <a16:creationId xmlns:a16="http://schemas.microsoft.com/office/drawing/2014/main" id="{0997BFDF-9F2E-4B5F-B3A8-6588A9E42124}"/>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25</a:t>
            </a:fld>
            <a:endParaRPr lang="en-GB"/>
          </a:p>
        </p:txBody>
      </p:sp>
      <p:sp>
        <p:nvSpPr>
          <p:cNvPr id="8" name="Content Placeholder 4">
            <a:extLst>
              <a:ext uri="{FF2B5EF4-FFF2-40B4-BE49-F238E27FC236}">
                <a16:creationId xmlns:a16="http://schemas.microsoft.com/office/drawing/2014/main" id="{D37A9247-693B-40D5-9372-40B7F6F5D1B8}"/>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GNN-RNN models</a:t>
            </a:r>
            <a:endParaRPr lang="en-US" sz="2400" dirty="0"/>
          </a:p>
        </p:txBody>
      </p:sp>
      <p:pic>
        <p:nvPicPr>
          <p:cNvPr id="9" name="Picture 8">
            <a:extLst>
              <a:ext uri="{FF2B5EF4-FFF2-40B4-BE49-F238E27FC236}">
                <a16:creationId xmlns:a16="http://schemas.microsoft.com/office/drawing/2014/main" id="{C8FBAAFA-B4BC-4347-B2ED-B65513E0807C}"/>
              </a:ext>
            </a:extLst>
          </p:cNvPr>
          <p:cNvPicPr>
            <a:picLocks noChangeAspect="1"/>
          </p:cNvPicPr>
          <p:nvPr/>
        </p:nvPicPr>
        <p:blipFill rotWithShape="1">
          <a:blip r:embed="rId2"/>
          <a:srcRect l="3746" r="1069"/>
          <a:stretch/>
        </p:blipFill>
        <p:spPr>
          <a:xfrm>
            <a:off x="2316863" y="3160466"/>
            <a:ext cx="2124521" cy="542817"/>
          </a:xfrm>
          <a:prstGeom prst="rect">
            <a:avLst/>
          </a:prstGeom>
        </p:spPr>
      </p:pic>
      <p:pic>
        <p:nvPicPr>
          <p:cNvPr id="13" name="Picture 12">
            <a:extLst>
              <a:ext uri="{FF2B5EF4-FFF2-40B4-BE49-F238E27FC236}">
                <a16:creationId xmlns:a16="http://schemas.microsoft.com/office/drawing/2014/main" id="{49288A5C-B179-419C-ADA3-EB3A15549EDA}"/>
              </a:ext>
            </a:extLst>
          </p:cNvPr>
          <p:cNvPicPr>
            <a:picLocks noChangeAspect="1"/>
          </p:cNvPicPr>
          <p:nvPr/>
        </p:nvPicPr>
        <p:blipFill rotWithShape="1">
          <a:blip r:embed="rId3"/>
          <a:srcRect l="4377" t="4179" r="1487" b="13029"/>
          <a:stretch/>
        </p:blipFill>
        <p:spPr>
          <a:xfrm>
            <a:off x="7708197" y="3179557"/>
            <a:ext cx="1478603" cy="498885"/>
          </a:xfrm>
          <a:prstGeom prst="rect">
            <a:avLst/>
          </a:prstGeom>
        </p:spPr>
      </p:pic>
      <p:sp>
        <p:nvSpPr>
          <p:cNvPr id="16" name="TextBox 15">
            <a:extLst>
              <a:ext uri="{FF2B5EF4-FFF2-40B4-BE49-F238E27FC236}">
                <a16:creationId xmlns:a16="http://schemas.microsoft.com/office/drawing/2014/main" id="{47FD829E-4798-4B9D-86A2-A82F9A3657A4}"/>
              </a:ext>
            </a:extLst>
          </p:cNvPr>
          <p:cNvSpPr txBox="1"/>
          <p:nvPr/>
        </p:nvSpPr>
        <p:spPr>
          <a:xfrm>
            <a:off x="2711262" y="2574453"/>
            <a:ext cx="1335725" cy="400110"/>
          </a:xfrm>
          <a:prstGeom prst="rect">
            <a:avLst/>
          </a:prstGeom>
          <a:noFill/>
        </p:spPr>
        <p:txBody>
          <a:bodyPr wrap="square" rtlCol="0">
            <a:spAutoFit/>
          </a:bodyPr>
          <a:lstStyle/>
          <a:p>
            <a:r>
              <a:rPr lang="en-US" sz="2000" dirty="0"/>
              <a:t>GNN-LSTM</a:t>
            </a:r>
            <a:endParaRPr lang="en-CA" sz="2000" dirty="0"/>
          </a:p>
        </p:txBody>
      </p:sp>
      <p:sp>
        <p:nvSpPr>
          <p:cNvPr id="17" name="TextBox 16">
            <a:extLst>
              <a:ext uri="{FF2B5EF4-FFF2-40B4-BE49-F238E27FC236}">
                <a16:creationId xmlns:a16="http://schemas.microsoft.com/office/drawing/2014/main" id="{7761EFF6-F6C1-4246-9BF6-1582FB5CC96E}"/>
              </a:ext>
            </a:extLst>
          </p:cNvPr>
          <p:cNvSpPr txBox="1"/>
          <p:nvPr/>
        </p:nvSpPr>
        <p:spPr>
          <a:xfrm>
            <a:off x="7836522" y="2574453"/>
            <a:ext cx="1221955" cy="400110"/>
          </a:xfrm>
          <a:prstGeom prst="rect">
            <a:avLst/>
          </a:prstGeom>
          <a:noFill/>
        </p:spPr>
        <p:txBody>
          <a:bodyPr wrap="square" rtlCol="0">
            <a:spAutoFit/>
          </a:bodyPr>
          <a:lstStyle/>
          <a:p>
            <a:r>
              <a:rPr lang="en-US" sz="2000" dirty="0"/>
              <a:t>GNN-GRU</a:t>
            </a:r>
            <a:endParaRPr lang="en-CA" sz="2000" dirty="0"/>
          </a:p>
        </p:txBody>
      </p:sp>
      <p:pic>
        <p:nvPicPr>
          <p:cNvPr id="3" name="Picture 2">
            <a:extLst>
              <a:ext uri="{FF2B5EF4-FFF2-40B4-BE49-F238E27FC236}">
                <a16:creationId xmlns:a16="http://schemas.microsoft.com/office/drawing/2014/main" id="{A995675B-F4AD-E2A4-C910-1335C41A60BD}"/>
              </a:ext>
            </a:extLst>
          </p:cNvPr>
          <p:cNvPicPr>
            <a:picLocks noChangeAspect="1"/>
          </p:cNvPicPr>
          <p:nvPr/>
        </p:nvPicPr>
        <p:blipFill>
          <a:blip r:embed="rId4"/>
          <a:stretch>
            <a:fillRect/>
          </a:stretch>
        </p:blipFill>
        <p:spPr>
          <a:xfrm>
            <a:off x="1986225" y="3783642"/>
            <a:ext cx="2785795" cy="2367632"/>
          </a:xfrm>
          <a:prstGeom prst="rect">
            <a:avLst/>
          </a:prstGeom>
        </p:spPr>
      </p:pic>
      <p:pic>
        <p:nvPicPr>
          <p:cNvPr id="7" name="Picture 6">
            <a:extLst>
              <a:ext uri="{FF2B5EF4-FFF2-40B4-BE49-F238E27FC236}">
                <a16:creationId xmlns:a16="http://schemas.microsoft.com/office/drawing/2014/main" id="{4BC02657-2477-F11A-DD9A-580FE0A945DA}"/>
              </a:ext>
            </a:extLst>
          </p:cNvPr>
          <p:cNvPicPr>
            <a:picLocks noChangeAspect="1"/>
          </p:cNvPicPr>
          <p:nvPr/>
        </p:nvPicPr>
        <p:blipFill rotWithShape="1">
          <a:blip r:embed="rId5"/>
          <a:srcRect l="2534" t="4907" r="3392" b="3094"/>
          <a:stretch/>
        </p:blipFill>
        <p:spPr>
          <a:xfrm>
            <a:off x="6949338" y="3703283"/>
            <a:ext cx="2785795" cy="2347819"/>
          </a:xfrm>
          <a:prstGeom prst="rect">
            <a:avLst/>
          </a:prstGeom>
        </p:spPr>
      </p:pic>
    </p:spTree>
    <p:extLst>
      <p:ext uri="{BB962C8B-B14F-4D97-AF65-F5344CB8AC3E}">
        <p14:creationId xmlns:p14="http://schemas.microsoft.com/office/powerpoint/2010/main" val="1181480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1617-9D53-4DFA-856D-79E8D96C8163}"/>
              </a:ext>
            </a:extLst>
          </p:cNvPr>
          <p:cNvSpPr>
            <a:spLocks noGrp="1"/>
          </p:cNvSpPr>
          <p:nvPr>
            <p:ph type="title"/>
          </p:nvPr>
        </p:nvSpPr>
        <p:spPr/>
        <p:txBody>
          <a:bodyPr/>
          <a:lstStyle/>
          <a:p>
            <a:r>
              <a:rPr lang="en-GB" dirty="0"/>
              <a:t>Methods (cont’d)</a:t>
            </a:r>
            <a:endParaRPr lang="en-CA" dirty="0"/>
          </a:p>
        </p:txBody>
      </p:sp>
      <p:sp>
        <p:nvSpPr>
          <p:cNvPr id="7" name="Slide Number Placeholder 4">
            <a:extLst>
              <a:ext uri="{FF2B5EF4-FFF2-40B4-BE49-F238E27FC236}">
                <a16:creationId xmlns:a16="http://schemas.microsoft.com/office/drawing/2014/main" id="{A8D200E3-57EF-4803-95A4-E7E6A16F2B08}"/>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26</a:t>
            </a:fld>
            <a:endParaRPr lang="en-GB"/>
          </a:p>
        </p:txBody>
      </p:sp>
      <p:sp>
        <p:nvSpPr>
          <p:cNvPr id="14" name="Content Placeholder 4">
            <a:extLst>
              <a:ext uri="{FF2B5EF4-FFF2-40B4-BE49-F238E27FC236}">
                <a16:creationId xmlns:a16="http://schemas.microsoft.com/office/drawing/2014/main" id="{6AC8FBE0-47A0-4A84-955A-D9B5CC00D5EB}"/>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GNN-RNN-ATT models</a:t>
            </a:r>
            <a:endParaRPr lang="en-US" sz="2400" dirty="0"/>
          </a:p>
        </p:txBody>
      </p:sp>
      <p:pic>
        <p:nvPicPr>
          <p:cNvPr id="13" name="Picture 12">
            <a:extLst>
              <a:ext uri="{FF2B5EF4-FFF2-40B4-BE49-F238E27FC236}">
                <a16:creationId xmlns:a16="http://schemas.microsoft.com/office/drawing/2014/main" id="{2A2EA9CE-8A84-48D5-9E07-37F497523287}"/>
              </a:ext>
            </a:extLst>
          </p:cNvPr>
          <p:cNvPicPr>
            <a:picLocks noChangeAspect="1"/>
          </p:cNvPicPr>
          <p:nvPr/>
        </p:nvPicPr>
        <p:blipFill rotWithShape="1">
          <a:blip r:embed="rId2"/>
          <a:srcRect l="1386" t="2099" r="1339"/>
          <a:stretch/>
        </p:blipFill>
        <p:spPr>
          <a:xfrm>
            <a:off x="1723815" y="3122715"/>
            <a:ext cx="2617650" cy="3176340"/>
          </a:xfrm>
          <a:prstGeom prst="rect">
            <a:avLst/>
          </a:prstGeom>
        </p:spPr>
      </p:pic>
      <p:pic>
        <p:nvPicPr>
          <p:cNvPr id="17" name="Picture 16">
            <a:extLst>
              <a:ext uri="{FF2B5EF4-FFF2-40B4-BE49-F238E27FC236}">
                <a16:creationId xmlns:a16="http://schemas.microsoft.com/office/drawing/2014/main" id="{2D76888C-68B9-4A6E-AFFA-DAD309230545}"/>
              </a:ext>
            </a:extLst>
          </p:cNvPr>
          <p:cNvPicPr>
            <a:picLocks noChangeAspect="1"/>
          </p:cNvPicPr>
          <p:nvPr/>
        </p:nvPicPr>
        <p:blipFill rotWithShape="1">
          <a:blip r:embed="rId3"/>
          <a:srcRect l="6357" t="2610" r="5820"/>
          <a:stretch/>
        </p:blipFill>
        <p:spPr>
          <a:xfrm>
            <a:off x="6821034" y="3122715"/>
            <a:ext cx="2641869" cy="3202519"/>
          </a:xfrm>
          <a:prstGeom prst="rect">
            <a:avLst/>
          </a:prstGeom>
        </p:spPr>
      </p:pic>
      <p:sp>
        <p:nvSpPr>
          <p:cNvPr id="19" name="TextBox 18">
            <a:extLst>
              <a:ext uri="{FF2B5EF4-FFF2-40B4-BE49-F238E27FC236}">
                <a16:creationId xmlns:a16="http://schemas.microsoft.com/office/drawing/2014/main" id="{DD73B020-AD9C-4333-88C4-FB207536B61F}"/>
              </a:ext>
            </a:extLst>
          </p:cNvPr>
          <p:cNvSpPr txBox="1"/>
          <p:nvPr/>
        </p:nvSpPr>
        <p:spPr>
          <a:xfrm>
            <a:off x="2143127" y="2519258"/>
            <a:ext cx="1779026" cy="400110"/>
          </a:xfrm>
          <a:prstGeom prst="rect">
            <a:avLst/>
          </a:prstGeom>
          <a:noFill/>
        </p:spPr>
        <p:txBody>
          <a:bodyPr wrap="square" rtlCol="0">
            <a:spAutoFit/>
          </a:bodyPr>
          <a:lstStyle/>
          <a:p>
            <a:r>
              <a:rPr lang="en-US" sz="2000" dirty="0"/>
              <a:t>GNN-LSTM-ATT</a:t>
            </a:r>
            <a:endParaRPr lang="en-CA" sz="2000" dirty="0"/>
          </a:p>
        </p:txBody>
      </p:sp>
      <p:sp>
        <p:nvSpPr>
          <p:cNvPr id="21" name="TextBox 20">
            <a:extLst>
              <a:ext uri="{FF2B5EF4-FFF2-40B4-BE49-F238E27FC236}">
                <a16:creationId xmlns:a16="http://schemas.microsoft.com/office/drawing/2014/main" id="{1F28718F-D57D-4837-9708-044314E1B573}"/>
              </a:ext>
            </a:extLst>
          </p:cNvPr>
          <p:cNvSpPr txBox="1"/>
          <p:nvPr/>
        </p:nvSpPr>
        <p:spPr>
          <a:xfrm>
            <a:off x="7299472" y="2519258"/>
            <a:ext cx="1684992" cy="400110"/>
          </a:xfrm>
          <a:prstGeom prst="rect">
            <a:avLst/>
          </a:prstGeom>
          <a:noFill/>
        </p:spPr>
        <p:txBody>
          <a:bodyPr wrap="square" rtlCol="0">
            <a:spAutoFit/>
          </a:bodyPr>
          <a:lstStyle/>
          <a:p>
            <a:r>
              <a:rPr lang="en-US" sz="2000" dirty="0"/>
              <a:t>GNN-GRU-ATT</a:t>
            </a:r>
            <a:endParaRPr lang="en-CA" sz="2000" dirty="0"/>
          </a:p>
        </p:txBody>
      </p:sp>
      <p:pic>
        <p:nvPicPr>
          <p:cNvPr id="4" name="Picture 3">
            <a:extLst>
              <a:ext uri="{FF2B5EF4-FFF2-40B4-BE49-F238E27FC236}">
                <a16:creationId xmlns:a16="http://schemas.microsoft.com/office/drawing/2014/main" id="{E53D163F-B0D0-4BE4-BA54-FC2ED9EA02B3}"/>
              </a:ext>
            </a:extLst>
          </p:cNvPr>
          <p:cNvPicPr>
            <a:picLocks noChangeAspect="1"/>
          </p:cNvPicPr>
          <p:nvPr/>
        </p:nvPicPr>
        <p:blipFill rotWithShape="1">
          <a:blip r:embed="rId4"/>
          <a:srcRect l="4027" t="3728" r="880" b="1"/>
          <a:stretch/>
        </p:blipFill>
        <p:spPr>
          <a:xfrm>
            <a:off x="4776101" y="2919368"/>
            <a:ext cx="1610296" cy="1241020"/>
          </a:xfrm>
          <a:prstGeom prst="rect">
            <a:avLst/>
          </a:prstGeom>
        </p:spPr>
      </p:pic>
    </p:spTree>
    <p:extLst>
      <p:ext uri="{BB962C8B-B14F-4D97-AF65-F5344CB8AC3E}">
        <p14:creationId xmlns:p14="http://schemas.microsoft.com/office/powerpoint/2010/main" val="31083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Dataset</a:t>
            </a:r>
          </a:p>
        </p:txBody>
      </p:sp>
      <p:sp>
        <p:nvSpPr>
          <p:cNvPr id="8" name="Slide Number Placeholder 4">
            <a:extLst>
              <a:ext uri="{FF2B5EF4-FFF2-40B4-BE49-F238E27FC236}">
                <a16:creationId xmlns:a16="http://schemas.microsoft.com/office/drawing/2014/main" id="{6D80D4FE-139A-48A5-8329-31D0F6A72274}"/>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27</a:t>
            </a:fld>
            <a:endParaRPr lang="en-GB"/>
          </a:p>
        </p:txBody>
      </p:sp>
      <p:sp>
        <p:nvSpPr>
          <p:cNvPr id="10" name="Content Placeholder 4">
            <a:extLst>
              <a:ext uri="{FF2B5EF4-FFF2-40B4-BE49-F238E27FC236}">
                <a16:creationId xmlns:a16="http://schemas.microsoft.com/office/drawing/2014/main" id="{DCA35238-A2C7-451B-B541-12FC245D055E}"/>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Dynamic networks</a:t>
            </a:r>
            <a:endParaRPr lang="en-US" sz="2400" dirty="0"/>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8E584C8D-7D89-353F-3217-67A3B9E5E76A}"/>
                  </a:ext>
                </a:extLst>
              </p:cNvPr>
              <p:cNvSpPr txBox="1">
                <a:spLocks/>
              </p:cNvSpPr>
              <p:nvPr/>
            </p:nvSpPr>
            <p:spPr>
              <a:xfrm>
                <a:off x="1097278" y="2350203"/>
                <a:ext cx="9856067" cy="253308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Font typeface="Arial" panose="020B0604020202020204" pitchFamily="34" charset="0"/>
                  <a:buChar char="•"/>
                </a:pPr>
                <a:r>
                  <a:rPr lang="en-US" sz="1600" dirty="0"/>
                  <a:t> The loans originated in 2009 and 2010 are used for training and testing. This is to give loans sufficient time to default.</a:t>
                </a:r>
              </a:p>
              <a:p>
                <a:pPr algn="just">
                  <a:lnSpc>
                    <a:spcPct val="100000"/>
                  </a:lnSpc>
                  <a:buFont typeface="Arial" panose="020B0604020202020204" pitchFamily="34" charset="0"/>
                  <a:buChar char="•"/>
                </a:pPr>
                <a:endParaRPr lang="en-US" sz="1600" dirty="0"/>
              </a:p>
              <a:p>
                <a:pPr algn="just">
                  <a:lnSpc>
                    <a:spcPct val="100000"/>
                  </a:lnSpc>
                  <a:buFont typeface="Arial" panose="020B0604020202020204" pitchFamily="34" charset="0"/>
                  <a:buChar char="•"/>
                </a:pPr>
                <a:r>
                  <a:rPr lang="en-US" sz="1600" dirty="0"/>
                  <a:t> We use application data and 18 months of behavioral data, from January 2012 to June 2013, for training. We also use application data and six months of behavioral data of a holdout set, from July 2013 to December 2013, for testing.</a:t>
                </a:r>
              </a:p>
              <a:p>
                <a:pPr algn="just">
                  <a:lnSpc>
                    <a:spcPct val="100000"/>
                  </a:lnSpc>
                  <a:buFont typeface="Arial" panose="020B0604020202020204" pitchFamily="34" charset="0"/>
                  <a:buChar char="•"/>
                </a:pPr>
                <a:endParaRPr lang="en-US" sz="1600" dirty="0"/>
              </a:p>
              <a:p>
                <a:pPr algn="just">
                  <a:lnSpc>
                    <a:spcPct val="100000"/>
                  </a:lnSpc>
                  <a:buFont typeface="Arial" panose="020B0604020202020204" pitchFamily="34" charset="0"/>
                  <a:buChar char="•"/>
                </a:pPr>
                <a:r>
                  <a:rPr lang="en-US" sz="1600" dirty="0"/>
                  <a:t> We consider rolling windows, shifting by one month, for training and testing, with each window containing six snapshots </a:t>
                </a:r>
                <a14:m>
                  <m:oMath xmlns:m="http://schemas.openxmlformats.org/officeDocument/2006/math">
                    <m:d>
                      <m:dPr>
                        <m:begChr m:val="["/>
                        <m:end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a:latin typeface="Cambria Math" panose="02040503050406030204" pitchFamily="18" charset="0"/>
                              </a:rPr>
                              <m:t>𝐺</m:t>
                            </m:r>
                          </m:e>
                          <m:sup>
                            <m:r>
                              <a:rPr lang="en-US" sz="1600">
                                <a:latin typeface="Cambria Math" panose="02040503050406030204" pitchFamily="18" charset="0"/>
                              </a:rPr>
                              <m:t>(1)</m:t>
                            </m:r>
                          </m:sup>
                        </m:sSup>
                        <m:r>
                          <a:rPr lang="en-US" sz="1600">
                            <a:latin typeface="Cambria Math" panose="02040503050406030204" pitchFamily="18" charset="0"/>
                          </a:rPr>
                          <m:t>, …, </m:t>
                        </m:r>
                        <m:sSup>
                          <m:sSupPr>
                            <m:ctrlPr>
                              <a:rPr lang="en-US" sz="1600" i="1">
                                <a:latin typeface="Cambria Math" panose="02040503050406030204" pitchFamily="18" charset="0"/>
                              </a:rPr>
                            </m:ctrlPr>
                          </m:sSupPr>
                          <m:e>
                            <m:r>
                              <a:rPr lang="en-US" sz="1600">
                                <a:latin typeface="Cambria Math" panose="02040503050406030204" pitchFamily="18" charset="0"/>
                              </a:rPr>
                              <m:t>𝐺</m:t>
                            </m:r>
                          </m:e>
                          <m:sup>
                            <m:r>
                              <a:rPr lang="en-US" sz="1600" b="0" i="0" smtClean="0">
                                <a:latin typeface="Cambria Math" panose="02040503050406030204" pitchFamily="18" charset="0"/>
                              </a:rPr>
                              <m:t>(</m:t>
                            </m:r>
                            <m:r>
                              <a:rPr lang="en-US" sz="1600">
                                <a:latin typeface="Cambria Math" panose="02040503050406030204" pitchFamily="18" charset="0"/>
                              </a:rPr>
                              <m:t>6</m:t>
                            </m:r>
                            <m:r>
                              <a:rPr lang="en-US" sz="1600" b="0" i="0" smtClean="0">
                                <a:latin typeface="Cambria Math" panose="02040503050406030204" pitchFamily="18" charset="0"/>
                              </a:rPr>
                              <m:t>)</m:t>
                            </m:r>
                          </m:sup>
                        </m:sSup>
                      </m:e>
                    </m:d>
                  </m:oMath>
                </a14:m>
                <a:r>
                  <a:rPr lang="en-US" sz="1600" dirty="0"/>
                  <a:t>, and each snapshot corresponding to one month.</a:t>
                </a:r>
              </a:p>
            </p:txBody>
          </p:sp>
        </mc:Choice>
        <mc:Fallback xmlns="">
          <p:sp>
            <p:nvSpPr>
              <p:cNvPr id="7" name="Content Placeholder 4">
                <a:extLst>
                  <a:ext uri="{FF2B5EF4-FFF2-40B4-BE49-F238E27FC236}">
                    <a16:creationId xmlns:a16="http://schemas.microsoft.com/office/drawing/2014/main" id="{8E584C8D-7D89-353F-3217-67A3B9E5E76A}"/>
                  </a:ext>
                </a:extLst>
              </p:cNvPr>
              <p:cNvSpPr txBox="1">
                <a:spLocks noRot="1" noChangeAspect="1" noMove="1" noResize="1" noEditPoints="1" noAdjustHandles="1" noChangeArrowheads="1" noChangeShapeType="1" noTextEdit="1"/>
              </p:cNvSpPr>
              <p:nvPr/>
            </p:nvSpPr>
            <p:spPr>
              <a:xfrm>
                <a:off x="1097278" y="2350203"/>
                <a:ext cx="9856067" cy="2533082"/>
              </a:xfrm>
              <a:prstGeom prst="rect">
                <a:avLst/>
              </a:prstGeom>
              <a:blipFill>
                <a:blip r:embed="rId2"/>
                <a:stretch>
                  <a:fillRect l="-1175" t="-723" r="-1237" b="-3133"/>
                </a:stretch>
              </a:blipFill>
            </p:spPr>
            <p:txBody>
              <a:bodyPr/>
              <a:lstStyle/>
              <a:p>
                <a:r>
                  <a:rPr lang="en-CA">
                    <a:noFill/>
                  </a:rPr>
                  <a:t> </a:t>
                </a:r>
              </a:p>
            </p:txBody>
          </p:sp>
        </mc:Fallback>
      </mc:AlternateContent>
      <p:pic>
        <p:nvPicPr>
          <p:cNvPr id="5" name="Picture 4">
            <a:extLst>
              <a:ext uri="{FF2B5EF4-FFF2-40B4-BE49-F238E27FC236}">
                <a16:creationId xmlns:a16="http://schemas.microsoft.com/office/drawing/2014/main" id="{47D9F032-C3F8-14D8-7A75-A1489259A5E2}"/>
              </a:ext>
            </a:extLst>
          </p:cNvPr>
          <p:cNvPicPr>
            <a:picLocks noChangeAspect="1"/>
          </p:cNvPicPr>
          <p:nvPr/>
        </p:nvPicPr>
        <p:blipFill>
          <a:blip r:embed="rId3"/>
          <a:stretch>
            <a:fillRect/>
          </a:stretch>
        </p:blipFill>
        <p:spPr>
          <a:xfrm>
            <a:off x="1138145" y="5103139"/>
            <a:ext cx="4310184" cy="1070369"/>
          </a:xfrm>
          <a:prstGeom prst="rect">
            <a:avLst/>
          </a:prstGeom>
        </p:spPr>
      </p:pic>
      <p:pic>
        <p:nvPicPr>
          <p:cNvPr id="9" name="Picture 8">
            <a:extLst>
              <a:ext uri="{FF2B5EF4-FFF2-40B4-BE49-F238E27FC236}">
                <a16:creationId xmlns:a16="http://schemas.microsoft.com/office/drawing/2014/main" id="{28893AAF-91AC-34F1-31DB-7812979A2C78}"/>
              </a:ext>
            </a:extLst>
          </p:cNvPr>
          <p:cNvPicPr>
            <a:picLocks noChangeAspect="1"/>
          </p:cNvPicPr>
          <p:nvPr/>
        </p:nvPicPr>
        <p:blipFill>
          <a:blip r:embed="rId4"/>
          <a:stretch>
            <a:fillRect/>
          </a:stretch>
        </p:blipFill>
        <p:spPr>
          <a:xfrm>
            <a:off x="5875558" y="5158576"/>
            <a:ext cx="5178297" cy="959493"/>
          </a:xfrm>
          <a:prstGeom prst="rect">
            <a:avLst/>
          </a:prstGeom>
        </p:spPr>
      </p:pic>
      <p:pic>
        <p:nvPicPr>
          <p:cNvPr id="12" name="Picture 11">
            <a:extLst>
              <a:ext uri="{FF2B5EF4-FFF2-40B4-BE49-F238E27FC236}">
                <a16:creationId xmlns:a16="http://schemas.microsoft.com/office/drawing/2014/main" id="{5F4A02AE-9DC6-36FE-22FD-E3F3E5B68389}"/>
              </a:ext>
            </a:extLst>
          </p:cNvPr>
          <p:cNvPicPr>
            <a:picLocks noChangeAspect="1"/>
          </p:cNvPicPr>
          <p:nvPr/>
        </p:nvPicPr>
        <p:blipFill>
          <a:blip r:embed="rId5"/>
          <a:stretch>
            <a:fillRect/>
          </a:stretch>
        </p:blipFill>
        <p:spPr>
          <a:xfrm>
            <a:off x="7951713" y="4890092"/>
            <a:ext cx="1025985" cy="336813"/>
          </a:xfrm>
          <a:prstGeom prst="rect">
            <a:avLst/>
          </a:prstGeom>
        </p:spPr>
      </p:pic>
    </p:spTree>
    <p:extLst>
      <p:ext uri="{BB962C8B-B14F-4D97-AF65-F5344CB8AC3E}">
        <p14:creationId xmlns:p14="http://schemas.microsoft.com/office/powerpoint/2010/main" val="191426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Dataset (cont’d)</a:t>
            </a:r>
          </a:p>
        </p:txBody>
      </p:sp>
      <p:sp>
        <p:nvSpPr>
          <p:cNvPr id="10" name="Content Placeholder 4">
            <a:extLst>
              <a:ext uri="{FF2B5EF4-FFF2-40B4-BE49-F238E27FC236}">
                <a16:creationId xmlns:a16="http://schemas.microsoft.com/office/drawing/2014/main" id="{DCA35238-A2C7-451B-B541-12FC245D055E}"/>
              </a:ext>
            </a:extLst>
          </p:cNvPr>
          <p:cNvSpPr>
            <a:spLocks noGrp="1"/>
          </p:cNvSpPr>
          <p:nvPr>
            <p:ph idx="1"/>
          </p:nvPr>
        </p:nvSpPr>
        <p:spPr/>
        <p:txBody>
          <a:bodyPr>
            <a:normAutofit fontScale="92500" lnSpcReduction="10000"/>
          </a:bodyPr>
          <a:lstStyle/>
          <a:p>
            <a:r>
              <a:rPr lang="en-US" dirty="0"/>
              <a:t>All snapshots of a specific window have the same set of nodes. However, </a:t>
            </a:r>
            <a:r>
              <a:rPr lang="en-US" b="1" dirty="0"/>
              <a:t>node set could be different from one window to another.</a:t>
            </a:r>
            <a:endParaRPr lang="en-US" dirty="0"/>
          </a:p>
          <a:p>
            <a:endParaRPr lang="en-US" dirty="0"/>
          </a:p>
          <a:p>
            <a:r>
              <a:rPr lang="en-US" dirty="0"/>
              <a:t>During training each window, </a:t>
            </a:r>
            <a:r>
              <a:rPr lang="en-US" b="1" dirty="0">
                <a:solidFill>
                  <a:srgbClr val="FF0000"/>
                </a:solidFill>
              </a:rPr>
              <a:t>the goal is to predict default within 12 months after the month of the last snapshot of that window</a:t>
            </a:r>
            <a:r>
              <a:rPr lang="en-US" dirty="0"/>
              <a:t>.</a:t>
            </a:r>
          </a:p>
          <a:p>
            <a:endParaRPr lang="en-US" dirty="0"/>
          </a:p>
          <a:p>
            <a:r>
              <a:rPr lang="en-US" dirty="0"/>
              <a:t> We apply </a:t>
            </a:r>
            <a:r>
              <a:rPr lang="en-US" b="1" dirty="0"/>
              <a:t>a specific dropout technique on graph structures </a:t>
            </a:r>
            <a:r>
              <a:rPr lang="en-US" dirty="0"/>
              <a:t>to increase the expressiveness of the model. We randomly select and isolate 50% of the nodes in each snapshot of a window.</a:t>
            </a:r>
          </a:p>
          <a:p>
            <a:endParaRPr lang="en-US" dirty="0"/>
          </a:p>
          <a:p>
            <a:r>
              <a:rPr lang="en-US" dirty="0"/>
              <a:t>We can train the models using both single layer and double layer networks with geographical location and lending company of the borrowers being the connector </a:t>
            </a:r>
            <a:r>
              <a:rPr lang="en-CA" dirty="0"/>
              <a:t>variables.</a:t>
            </a:r>
          </a:p>
          <a:p>
            <a:endParaRPr lang="en-US" dirty="0"/>
          </a:p>
        </p:txBody>
      </p:sp>
      <p:sp>
        <p:nvSpPr>
          <p:cNvPr id="8" name="Slide Number Placeholder 4">
            <a:extLst>
              <a:ext uri="{FF2B5EF4-FFF2-40B4-BE49-F238E27FC236}">
                <a16:creationId xmlns:a16="http://schemas.microsoft.com/office/drawing/2014/main" id="{6D80D4FE-139A-48A5-8329-31D0F6A72274}"/>
              </a:ext>
            </a:extLst>
          </p:cNvPr>
          <p:cNvSpPr>
            <a:spLocks noGrp="1"/>
          </p:cNvSpPr>
          <p:nvPr>
            <p:ph type="sldNum" sz="quarter" idx="12"/>
          </p:nvPr>
        </p:nvSpPr>
        <p:spPr/>
        <p:txBody>
          <a:bodyPr>
            <a:normAutofit/>
          </a:bodyPr>
          <a:lstStyle/>
          <a:p>
            <a:fld id="{23E1BCB2-DA3D-46C3-A25D-15D26F82A411}" type="slidenum">
              <a:rPr lang="en-GB" smtClean="0"/>
              <a:pPr/>
              <a:t>28</a:t>
            </a:fld>
            <a:endParaRPr lang="en-GB"/>
          </a:p>
        </p:txBody>
      </p:sp>
    </p:spTree>
    <p:extLst>
      <p:ext uri="{BB962C8B-B14F-4D97-AF65-F5344CB8AC3E}">
        <p14:creationId xmlns:p14="http://schemas.microsoft.com/office/powerpoint/2010/main" val="101825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Dataset (cont’d)</a:t>
            </a:r>
          </a:p>
        </p:txBody>
      </p:sp>
      <p:sp>
        <p:nvSpPr>
          <p:cNvPr id="8" name="Slide Number Placeholder 4">
            <a:extLst>
              <a:ext uri="{FF2B5EF4-FFF2-40B4-BE49-F238E27FC236}">
                <a16:creationId xmlns:a16="http://schemas.microsoft.com/office/drawing/2014/main" id="{6D80D4FE-139A-48A5-8329-31D0F6A72274}"/>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29</a:t>
            </a:fld>
            <a:endParaRPr lang="en-GB"/>
          </a:p>
        </p:txBody>
      </p:sp>
      <p:sp>
        <p:nvSpPr>
          <p:cNvPr id="10" name="Content Placeholder 4">
            <a:extLst>
              <a:ext uri="{FF2B5EF4-FFF2-40B4-BE49-F238E27FC236}">
                <a16:creationId xmlns:a16="http://schemas.microsoft.com/office/drawing/2014/main" id="{DCA35238-A2C7-451B-B541-12FC245D055E}"/>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Data features</a:t>
            </a:r>
            <a:endParaRPr lang="en-US" sz="2400" dirty="0"/>
          </a:p>
        </p:txBody>
      </p:sp>
      <p:graphicFrame>
        <p:nvGraphicFramePr>
          <p:cNvPr id="4" name="Table 3">
            <a:extLst>
              <a:ext uri="{FF2B5EF4-FFF2-40B4-BE49-F238E27FC236}">
                <a16:creationId xmlns:a16="http://schemas.microsoft.com/office/drawing/2014/main" id="{C5391853-5F07-1843-3599-A1AFD3901D61}"/>
              </a:ext>
            </a:extLst>
          </p:cNvPr>
          <p:cNvGraphicFramePr>
            <a:graphicFrameLocks noGrp="1"/>
          </p:cNvGraphicFramePr>
          <p:nvPr/>
        </p:nvGraphicFramePr>
        <p:xfrm>
          <a:off x="3289030" y="1845733"/>
          <a:ext cx="5135123" cy="4389120"/>
        </p:xfrm>
        <a:graphic>
          <a:graphicData uri="http://schemas.openxmlformats.org/drawingml/2006/table">
            <a:tbl>
              <a:tblPr firstRow="1" bandRow="1">
                <a:tableStyleId>{5C22544A-7EE6-4342-B048-85BDC9FD1C3A}</a:tableStyleId>
              </a:tblPr>
              <a:tblGrid>
                <a:gridCol w="1422747">
                  <a:extLst>
                    <a:ext uri="{9D8B030D-6E8A-4147-A177-3AD203B41FA5}">
                      <a16:colId xmlns:a16="http://schemas.microsoft.com/office/drawing/2014/main" val="3303823936"/>
                    </a:ext>
                  </a:extLst>
                </a:gridCol>
                <a:gridCol w="3712376">
                  <a:extLst>
                    <a:ext uri="{9D8B030D-6E8A-4147-A177-3AD203B41FA5}">
                      <a16:colId xmlns:a16="http://schemas.microsoft.com/office/drawing/2014/main" val="3003924227"/>
                    </a:ext>
                  </a:extLst>
                </a:gridCol>
              </a:tblGrid>
              <a:tr h="293177">
                <a:tc>
                  <a:txBody>
                    <a:bodyPr/>
                    <a:lstStyle/>
                    <a:p>
                      <a:r>
                        <a:rPr lang="en-US" dirty="0"/>
                        <a:t>Feature</a:t>
                      </a:r>
                      <a:endParaRPr lang="en-CA" dirty="0"/>
                    </a:p>
                  </a:txBody>
                  <a:tcPr/>
                </a:tc>
                <a:tc>
                  <a:txBody>
                    <a:bodyPr/>
                    <a:lstStyle/>
                    <a:p>
                      <a:r>
                        <a:rPr lang="en-US" dirty="0"/>
                        <a:t>Description</a:t>
                      </a:r>
                      <a:endParaRPr lang="en-CA" dirty="0"/>
                    </a:p>
                  </a:txBody>
                  <a:tcPr/>
                </a:tc>
                <a:extLst>
                  <a:ext uri="{0D108BD9-81ED-4DB2-BD59-A6C34878D82A}">
                    <a16:rowId xmlns:a16="http://schemas.microsoft.com/office/drawing/2014/main" val="1981091954"/>
                  </a:ext>
                </a:extLst>
              </a:tr>
              <a:tr h="219883">
                <a:tc>
                  <a:txBody>
                    <a:bodyPr/>
                    <a:lstStyle/>
                    <a:p>
                      <a:r>
                        <a:rPr lang="en-US" sz="1050" dirty="0"/>
                        <a:t>fico</a:t>
                      </a:r>
                      <a:endParaRPr lang="en-CA" sz="1050" dirty="0"/>
                    </a:p>
                  </a:txBody>
                  <a:tcPr/>
                </a:tc>
                <a:tc>
                  <a:txBody>
                    <a:bodyPr/>
                    <a:lstStyle/>
                    <a:p>
                      <a:r>
                        <a:rPr lang="en-US" sz="1050" dirty="0"/>
                        <a:t>Credit score at the time of acquisition</a:t>
                      </a:r>
                      <a:endParaRPr lang="en-CA" sz="1050" dirty="0"/>
                    </a:p>
                  </a:txBody>
                  <a:tcPr/>
                </a:tc>
                <a:extLst>
                  <a:ext uri="{0D108BD9-81ED-4DB2-BD59-A6C34878D82A}">
                    <a16:rowId xmlns:a16="http://schemas.microsoft.com/office/drawing/2014/main" val="4008333088"/>
                  </a:ext>
                </a:extLst>
              </a:tr>
              <a:tr h="219883">
                <a:tc>
                  <a:txBody>
                    <a:bodyPr/>
                    <a:lstStyle/>
                    <a:p>
                      <a:r>
                        <a:rPr lang="en-US" sz="1050" dirty="0" err="1"/>
                        <a:t>if_fthb</a:t>
                      </a:r>
                      <a:endParaRPr lang="en-CA" sz="1050" dirty="0"/>
                    </a:p>
                  </a:txBody>
                  <a:tcPr/>
                </a:tc>
                <a:tc>
                  <a:txBody>
                    <a:bodyPr/>
                    <a:lstStyle/>
                    <a:p>
                      <a:r>
                        <a:rPr lang="en-US" sz="1050" dirty="0"/>
                        <a:t>Is the borrower a first-time home buyer?</a:t>
                      </a:r>
                      <a:endParaRPr lang="en-CA" sz="1050" dirty="0"/>
                    </a:p>
                  </a:txBody>
                  <a:tcPr/>
                </a:tc>
                <a:extLst>
                  <a:ext uri="{0D108BD9-81ED-4DB2-BD59-A6C34878D82A}">
                    <a16:rowId xmlns:a16="http://schemas.microsoft.com/office/drawing/2014/main" val="750881821"/>
                  </a:ext>
                </a:extLst>
              </a:tr>
              <a:tr h="219883">
                <a:tc>
                  <a:txBody>
                    <a:bodyPr/>
                    <a:lstStyle/>
                    <a:p>
                      <a:r>
                        <a:rPr lang="en-US" sz="1050" dirty="0" err="1"/>
                        <a:t>mi_pct</a:t>
                      </a:r>
                      <a:endParaRPr lang="en-CA" sz="1050" dirty="0"/>
                    </a:p>
                  </a:txBody>
                  <a:tcPr/>
                </a:tc>
                <a:tc>
                  <a:txBody>
                    <a:bodyPr/>
                    <a:lstStyle/>
                    <a:p>
                      <a:r>
                        <a:rPr lang="en-US" sz="1050" dirty="0"/>
                        <a:t>Mortgage insurance percentage</a:t>
                      </a:r>
                      <a:endParaRPr lang="en-CA" sz="1050" dirty="0"/>
                    </a:p>
                  </a:txBody>
                  <a:tcPr/>
                </a:tc>
                <a:extLst>
                  <a:ext uri="{0D108BD9-81ED-4DB2-BD59-A6C34878D82A}">
                    <a16:rowId xmlns:a16="http://schemas.microsoft.com/office/drawing/2014/main" val="3297065470"/>
                  </a:ext>
                </a:extLst>
              </a:tr>
              <a:tr h="219883">
                <a:tc>
                  <a:txBody>
                    <a:bodyPr/>
                    <a:lstStyle/>
                    <a:p>
                      <a:r>
                        <a:rPr lang="en-US" sz="1050" dirty="0" err="1"/>
                        <a:t>cnt_units</a:t>
                      </a:r>
                      <a:endParaRPr lang="en-CA" sz="1050" dirty="0"/>
                    </a:p>
                  </a:txBody>
                  <a:tcPr/>
                </a:tc>
                <a:tc>
                  <a:txBody>
                    <a:bodyPr/>
                    <a:lstStyle/>
                    <a:p>
                      <a:r>
                        <a:rPr lang="en-US" sz="1050" dirty="0"/>
                        <a:t>Number of units in the property</a:t>
                      </a:r>
                      <a:endParaRPr lang="en-CA" sz="1050" dirty="0"/>
                    </a:p>
                  </a:txBody>
                  <a:tcPr/>
                </a:tc>
                <a:extLst>
                  <a:ext uri="{0D108BD9-81ED-4DB2-BD59-A6C34878D82A}">
                    <a16:rowId xmlns:a16="http://schemas.microsoft.com/office/drawing/2014/main" val="3384438665"/>
                  </a:ext>
                </a:extLst>
              </a:tr>
              <a:tr h="219883">
                <a:tc>
                  <a:txBody>
                    <a:bodyPr/>
                    <a:lstStyle/>
                    <a:p>
                      <a:r>
                        <a:rPr lang="en-US" sz="1050" dirty="0" err="1"/>
                        <a:t>if_prim_res</a:t>
                      </a:r>
                      <a:endParaRPr lang="en-CA" sz="1050" dirty="0"/>
                    </a:p>
                  </a:txBody>
                  <a:tcPr/>
                </a:tc>
                <a:tc>
                  <a:txBody>
                    <a:bodyPr/>
                    <a:lstStyle/>
                    <a:p>
                      <a:r>
                        <a:rPr lang="en-US" sz="1050" dirty="0"/>
                        <a:t>Is the property a primary residence?</a:t>
                      </a:r>
                      <a:endParaRPr lang="en-CA" sz="1050" dirty="0"/>
                    </a:p>
                  </a:txBody>
                  <a:tcPr/>
                </a:tc>
                <a:extLst>
                  <a:ext uri="{0D108BD9-81ED-4DB2-BD59-A6C34878D82A}">
                    <a16:rowId xmlns:a16="http://schemas.microsoft.com/office/drawing/2014/main" val="2966674516"/>
                  </a:ext>
                </a:extLst>
              </a:tr>
              <a:tr h="219883">
                <a:tc>
                  <a:txBody>
                    <a:bodyPr/>
                    <a:lstStyle/>
                    <a:p>
                      <a:r>
                        <a:rPr lang="en-US" sz="1050" dirty="0" err="1"/>
                        <a:t>dti</a:t>
                      </a:r>
                      <a:endParaRPr lang="en-CA" sz="1050" dirty="0"/>
                    </a:p>
                  </a:txBody>
                  <a:tcPr/>
                </a:tc>
                <a:tc>
                  <a:txBody>
                    <a:bodyPr/>
                    <a:lstStyle/>
                    <a:p>
                      <a:r>
                        <a:rPr lang="en-US" sz="1050" dirty="0"/>
                        <a:t>Original debt to income ratio</a:t>
                      </a:r>
                      <a:endParaRPr lang="en-CA" sz="1050" dirty="0"/>
                    </a:p>
                  </a:txBody>
                  <a:tcPr/>
                </a:tc>
                <a:extLst>
                  <a:ext uri="{0D108BD9-81ED-4DB2-BD59-A6C34878D82A}">
                    <a16:rowId xmlns:a16="http://schemas.microsoft.com/office/drawing/2014/main" val="4225162388"/>
                  </a:ext>
                </a:extLst>
              </a:tr>
              <a:tr h="219883">
                <a:tc>
                  <a:txBody>
                    <a:bodyPr/>
                    <a:lstStyle/>
                    <a:p>
                      <a:r>
                        <a:rPr lang="en-US" sz="1050" dirty="0" err="1"/>
                        <a:t>ltv</a:t>
                      </a:r>
                      <a:endParaRPr lang="en-CA" sz="1050" dirty="0"/>
                    </a:p>
                  </a:txBody>
                  <a:tcPr/>
                </a:tc>
                <a:tc>
                  <a:txBody>
                    <a:bodyPr/>
                    <a:lstStyle/>
                    <a:p>
                      <a:r>
                        <a:rPr lang="en-US" sz="1050" dirty="0"/>
                        <a:t>Original loan to value ratio</a:t>
                      </a:r>
                      <a:endParaRPr lang="en-CA" sz="1050" dirty="0"/>
                    </a:p>
                  </a:txBody>
                  <a:tcPr/>
                </a:tc>
                <a:extLst>
                  <a:ext uri="{0D108BD9-81ED-4DB2-BD59-A6C34878D82A}">
                    <a16:rowId xmlns:a16="http://schemas.microsoft.com/office/drawing/2014/main" val="48471042"/>
                  </a:ext>
                </a:extLst>
              </a:tr>
              <a:tr h="219883">
                <a:tc>
                  <a:txBody>
                    <a:bodyPr/>
                    <a:lstStyle/>
                    <a:p>
                      <a:r>
                        <a:rPr lang="en-US" sz="1050" dirty="0" err="1"/>
                        <a:t>if_corr</a:t>
                      </a:r>
                      <a:endParaRPr lang="en-CA" sz="1050" dirty="0"/>
                    </a:p>
                  </a:txBody>
                  <a:tcPr/>
                </a:tc>
                <a:tc>
                  <a:txBody>
                    <a:bodyPr/>
                    <a:lstStyle/>
                    <a:p>
                      <a:r>
                        <a:rPr lang="en-US" sz="1050" dirty="0"/>
                        <a:t>Is a correspondent involved in the origination of the mortgage?</a:t>
                      </a:r>
                      <a:endParaRPr lang="en-CA" sz="1050" dirty="0"/>
                    </a:p>
                  </a:txBody>
                  <a:tcPr/>
                </a:tc>
                <a:extLst>
                  <a:ext uri="{0D108BD9-81ED-4DB2-BD59-A6C34878D82A}">
                    <a16:rowId xmlns:a16="http://schemas.microsoft.com/office/drawing/2014/main" val="3021205475"/>
                  </a:ext>
                </a:extLst>
              </a:tr>
              <a:tr h="219883">
                <a:tc>
                  <a:txBody>
                    <a:bodyPr/>
                    <a:lstStyle/>
                    <a:p>
                      <a:r>
                        <a:rPr lang="en-US" sz="1050" dirty="0" err="1"/>
                        <a:t>if_sf</a:t>
                      </a:r>
                      <a:endParaRPr lang="en-CA" sz="1050" dirty="0"/>
                    </a:p>
                  </a:txBody>
                  <a:tcPr/>
                </a:tc>
                <a:tc>
                  <a:txBody>
                    <a:bodyPr/>
                    <a:lstStyle/>
                    <a:p>
                      <a:r>
                        <a:rPr lang="en-US" sz="1050" dirty="0"/>
                        <a:t>Is the property a single family home?</a:t>
                      </a:r>
                      <a:endParaRPr lang="en-CA" sz="1050" dirty="0"/>
                    </a:p>
                  </a:txBody>
                  <a:tcPr/>
                </a:tc>
                <a:extLst>
                  <a:ext uri="{0D108BD9-81ED-4DB2-BD59-A6C34878D82A}">
                    <a16:rowId xmlns:a16="http://schemas.microsoft.com/office/drawing/2014/main" val="1279919415"/>
                  </a:ext>
                </a:extLst>
              </a:tr>
              <a:tr h="219883">
                <a:tc>
                  <a:txBody>
                    <a:bodyPr/>
                    <a:lstStyle/>
                    <a:p>
                      <a:r>
                        <a:rPr lang="en-US" sz="1050" dirty="0" err="1"/>
                        <a:t>if_purc</a:t>
                      </a:r>
                      <a:endParaRPr lang="en-CA" sz="1050" dirty="0"/>
                    </a:p>
                  </a:txBody>
                  <a:tcPr/>
                </a:tc>
                <a:tc>
                  <a:txBody>
                    <a:bodyPr/>
                    <a:lstStyle/>
                    <a:p>
                      <a:r>
                        <a:rPr lang="en-US" sz="1050" dirty="0"/>
                        <a:t>Is the mortgage loan a purchase mortgage?</a:t>
                      </a:r>
                      <a:endParaRPr lang="en-CA" sz="1050" dirty="0"/>
                    </a:p>
                  </a:txBody>
                  <a:tcPr/>
                </a:tc>
                <a:extLst>
                  <a:ext uri="{0D108BD9-81ED-4DB2-BD59-A6C34878D82A}">
                    <a16:rowId xmlns:a16="http://schemas.microsoft.com/office/drawing/2014/main" val="663411160"/>
                  </a:ext>
                </a:extLst>
              </a:tr>
              <a:tr h="219883">
                <a:tc>
                  <a:txBody>
                    <a:bodyPr/>
                    <a:lstStyle/>
                    <a:p>
                      <a:r>
                        <a:rPr lang="en-US" sz="1050" dirty="0" err="1"/>
                        <a:t>cnt_borr</a:t>
                      </a:r>
                      <a:endParaRPr lang="en-CA" sz="1050" dirty="0"/>
                    </a:p>
                  </a:txBody>
                  <a:tcPr/>
                </a:tc>
                <a:tc>
                  <a:txBody>
                    <a:bodyPr/>
                    <a:lstStyle/>
                    <a:p>
                      <a:r>
                        <a:rPr lang="en-US" sz="1050" dirty="0"/>
                        <a:t>Number of borrowers obligated to repay the mortgage</a:t>
                      </a:r>
                      <a:endParaRPr lang="en-CA" sz="1050" dirty="0"/>
                    </a:p>
                  </a:txBody>
                  <a:tcPr/>
                </a:tc>
                <a:extLst>
                  <a:ext uri="{0D108BD9-81ED-4DB2-BD59-A6C34878D82A}">
                    <a16:rowId xmlns:a16="http://schemas.microsoft.com/office/drawing/2014/main" val="179461341"/>
                  </a:ext>
                </a:extLst>
              </a:tr>
              <a:tr h="219883">
                <a:tc>
                  <a:txBody>
                    <a:bodyPr/>
                    <a:lstStyle/>
                    <a:p>
                      <a:r>
                        <a:rPr lang="en-US" sz="1050" dirty="0" err="1"/>
                        <a:t>if_sc</a:t>
                      </a:r>
                      <a:endParaRPr lang="en-CA" sz="1050" dirty="0"/>
                    </a:p>
                  </a:txBody>
                  <a:tcPr/>
                </a:tc>
                <a:tc>
                  <a:txBody>
                    <a:bodyPr/>
                    <a:lstStyle/>
                    <a:p>
                      <a:r>
                        <a:rPr lang="en-US" sz="1050" dirty="0"/>
                        <a:t>Does the mortgage exceed conforming loan limit?</a:t>
                      </a:r>
                      <a:endParaRPr lang="en-CA" sz="1050" dirty="0"/>
                    </a:p>
                  </a:txBody>
                  <a:tcPr/>
                </a:tc>
                <a:extLst>
                  <a:ext uri="{0D108BD9-81ED-4DB2-BD59-A6C34878D82A}">
                    <a16:rowId xmlns:a16="http://schemas.microsoft.com/office/drawing/2014/main" val="2885759125"/>
                  </a:ext>
                </a:extLst>
              </a:tr>
              <a:tr h="219883">
                <a:tc>
                  <a:txBody>
                    <a:bodyPr/>
                    <a:lstStyle/>
                    <a:p>
                      <a:r>
                        <a:rPr lang="en-US" sz="1050" dirty="0" err="1"/>
                        <a:t>current_upb</a:t>
                      </a:r>
                      <a:endParaRPr lang="en-CA" sz="1050" dirty="0"/>
                    </a:p>
                  </a:txBody>
                  <a:tcPr/>
                </a:tc>
                <a:tc>
                  <a:txBody>
                    <a:bodyPr/>
                    <a:lstStyle/>
                    <a:p>
                      <a:r>
                        <a:rPr lang="en-US" sz="1050" dirty="0"/>
                        <a:t>Current unpaid principal balance</a:t>
                      </a:r>
                      <a:endParaRPr lang="en-CA" sz="1050" dirty="0"/>
                    </a:p>
                  </a:txBody>
                  <a:tcPr/>
                </a:tc>
                <a:extLst>
                  <a:ext uri="{0D108BD9-81ED-4DB2-BD59-A6C34878D82A}">
                    <a16:rowId xmlns:a16="http://schemas.microsoft.com/office/drawing/2014/main" val="976126422"/>
                  </a:ext>
                </a:extLst>
              </a:tr>
              <a:tr h="219883">
                <a:tc>
                  <a:txBody>
                    <a:bodyPr/>
                    <a:lstStyle/>
                    <a:p>
                      <a:r>
                        <a:rPr lang="en-US" sz="1050" dirty="0" err="1"/>
                        <a:t>if_delq_sts</a:t>
                      </a:r>
                      <a:endParaRPr lang="en-CA" sz="1050" dirty="0"/>
                    </a:p>
                  </a:txBody>
                  <a:tcPr/>
                </a:tc>
                <a:tc>
                  <a:txBody>
                    <a:bodyPr/>
                    <a:lstStyle/>
                    <a:p>
                      <a:r>
                        <a:rPr lang="en-US" sz="1050" dirty="0"/>
                        <a:t>Is there any arrear in the payment?</a:t>
                      </a:r>
                      <a:endParaRPr lang="en-CA" sz="1050" dirty="0"/>
                    </a:p>
                  </a:txBody>
                  <a:tcPr/>
                </a:tc>
                <a:extLst>
                  <a:ext uri="{0D108BD9-81ED-4DB2-BD59-A6C34878D82A}">
                    <a16:rowId xmlns:a16="http://schemas.microsoft.com/office/drawing/2014/main" val="1106879418"/>
                  </a:ext>
                </a:extLst>
              </a:tr>
              <a:tr h="219883">
                <a:tc>
                  <a:txBody>
                    <a:bodyPr/>
                    <a:lstStyle/>
                    <a:p>
                      <a:r>
                        <a:rPr lang="en-US" sz="1050" dirty="0" err="1"/>
                        <a:t>mths_remng</a:t>
                      </a:r>
                      <a:endParaRPr lang="en-CA" sz="1050" dirty="0"/>
                    </a:p>
                  </a:txBody>
                  <a:tcPr/>
                </a:tc>
                <a:tc>
                  <a:txBody>
                    <a:bodyPr/>
                    <a:lstStyle/>
                    <a:p>
                      <a:r>
                        <a:rPr lang="en-US" sz="1050" dirty="0"/>
                        <a:t>Number of months remaining</a:t>
                      </a:r>
                      <a:endParaRPr lang="en-CA" sz="1050" dirty="0"/>
                    </a:p>
                  </a:txBody>
                  <a:tcPr/>
                </a:tc>
                <a:extLst>
                  <a:ext uri="{0D108BD9-81ED-4DB2-BD59-A6C34878D82A}">
                    <a16:rowId xmlns:a16="http://schemas.microsoft.com/office/drawing/2014/main" val="3100885024"/>
                  </a:ext>
                </a:extLst>
              </a:tr>
              <a:tr h="219883">
                <a:tc>
                  <a:txBody>
                    <a:bodyPr/>
                    <a:lstStyle/>
                    <a:p>
                      <a:r>
                        <a:rPr lang="en-US" sz="1050" dirty="0" err="1"/>
                        <a:t>current_int_rt</a:t>
                      </a:r>
                      <a:endParaRPr lang="en-CA" sz="1050" dirty="0"/>
                    </a:p>
                  </a:txBody>
                  <a:tcPr/>
                </a:tc>
                <a:tc>
                  <a:txBody>
                    <a:bodyPr/>
                    <a:lstStyle/>
                    <a:p>
                      <a:r>
                        <a:rPr lang="en-US" sz="1050" dirty="0"/>
                        <a:t>Current interest rate</a:t>
                      </a:r>
                      <a:endParaRPr lang="en-CA" sz="1050" dirty="0"/>
                    </a:p>
                  </a:txBody>
                  <a:tcPr/>
                </a:tc>
                <a:extLst>
                  <a:ext uri="{0D108BD9-81ED-4DB2-BD59-A6C34878D82A}">
                    <a16:rowId xmlns:a16="http://schemas.microsoft.com/office/drawing/2014/main" val="970520092"/>
                  </a:ext>
                </a:extLst>
              </a:tr>
            </a:tbl>
          </a:graphicData>
        </a:graphic>
      </p:graphicFrame>
    </p:spTree>
    <p:extLst>
      <p:ext uri="{BB962C8B-B14F-4D97-AF65-F5344CB8AC3E}">
        <p14:creationId xmlns:p14="http://schemas.microsoft.com/office/powerpoint/2010/main" val="414051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4AE0-FA94-C58D-883A-D43B2C682B15}"/>
              </a:ext>
            </a:extLst>
          </p:cNvPr>
          <p:cNvSpPr>
            <a:spLocks noGrp="1"/>
          </p:cNvSpPr>
          <p:nvPr>
            <p:ph type="title"/>
          </p:nvPr>
        </p:nvSpPr>
        <p:spPr/>
        <p:txBody>
          <a:bodyPr/>
          <a:lstStyle/>
          <a:p>
            <a:r>
              <a:rPr lang="en-CA" dirty="0"/>
              <a:t>Sources of Multimodality</a:t>
            </a:r>
          </a:p>
        </p:txBody>
      </p:sp>
      <p:sp>
        <p:nvSpPr>
          <p:cNvPr id="3" name="Content Placeholder 2">
            <a:extLst>
              <a:ext uri="{FF2B5EF4-FFF2-40B4-BE49-F238E27FC236}">
                <a16:creationId xmlns:a16="http://schemas.microsoft.com/office/drawing/2014/main" id="{0243559F-3E1B-5200-9121-13666186E084}"/>
              </a:ext>
            </a:extLst>
          </p:cNvPr>
          <p:cNvSpPr>
            <a:spLocks noGrp="1"/>
          </p:cNvSpPr>
          <p:nvPr>
            <p:ph idx="1"/>
          </p:nvPr>
        </p:nvSpPr>
        <p:spPr/>
        <p:txBody>
          <a:bodyPr/>
          <a:lstStyle/>
          <a:p>
            <a:pPr marL="0" indent="0">
              <a:buNone/>
            </a:pPr>
            <a:r>
              <a:rPr lang="en-CA" dirty="0"/>
              <a:t> Where can you find multimodality?</a:t>
            </a:r>
          </a:p>
          <a:p>
            <a:pPr lvl="1"/>
            <a:r>
              <a:rPr lang="en-CA" dirty="0"/>
              <a:t>Retail non-mortgage: Time series of behaviour, alternative data, social networks and correlated default.</a:t>
            </a:r>
          </a:p>
          <a:p>
            <a:pPr lvl="1"/>
            <a:r>
              <a:rPr lang="en-CA" dirty="0"/>
              <a:t>Mortgages: Satellite / Lidar, Street View, news, alternative data.</a:t>
            </a:r>
          </a:p>
          <a:p>
            <a:pPr lvl="1"/>
            <a:r>
              <a:rPr lang="en-CA" dirty="0"/>
              <a:t>Corporate: Financial statements, financial and supply chain networks, correlated default.</a:t>
            </a:r>
          </a:p>
          <a:p>
            <a:r>
              <a:rPr lang="en-CA" dirty="0"/>
              <a:t>Regulatory changes may impact what we can do!</a:t>
            </a:r>
          </a:p>
          <a:p>
            <a:pPr lvl="1"/>
            <a:r>
              <a:rPr lang="en-CA" dirty="0"/>
              <a:t>Permanent minimum of 72.5% of Standard approach (have to hit it though!)</a:t>
            </a:r>
          </a:p>
          <a:p>
            <a:pPr lvl="1"/>
            <a:r>
              <a:rPr lang="en-CA" dirty="0"/>
              <a:t>US: </a:t>
            </a:r>
            <a:r>
              <a:rPr lang="en-US" dirty="0"/>
              <a:t>pre-sold construction loans, statutory multifamily mortgages, and high-volatility commercial real estate (HVCRE) exposures</a:t>
            </a:r>
            <a:r>
              <a:rPr lang="en-CA" dirty="0"/>
              <a:t>, sovereigns and government bonds </a:t>
            </a:r>
            <a:r>
              <a:rPr lang="en-CA" b="1" dirty="0"/>
              <a:t>will be forced to use standard approach</a:t>
            </a:r>
            <a:r>
              <a:rPr lang="en-CA" dirty="0"/>
              <a:t>.</a:t>
            </a:r>
          </a:p>
          <a:p>
            <a:pPr lvl="1"/>
            <a:r>
              <a:rPr lang="en-CA" dirty="0"/>
              <a:t>EU: The European Banking Authority just published a new report on the use of AI for credit risk. </a:t>
            </a:r>
            <a:r>
              <a:rPr lang="en-CA" dirty="0">
                <a:hlinkClick r:id="rId2"/>
              </a:rPr>
              <a:t>https://tinyurl.com/mr3d2hta</a:t>
            </a:r>
            <a:r>
              <a:rPr lang="en-CA" dirty="0"/>
              <a:t>. The proposal does not forbid the use of methods, but it does force better </a:t>
            </a:r>
            <a:r>
              <a:rPr lang="en-CA" dirty="0" err="1"/>
              <a:t>explainability</a:t>
            </a:r>
            <a:r>
              <a:rPr lang="en-CA" dirty="0"/>
              <a:t> (no standard methods for this yet!), </a:t>
            </a:r>
            <a:r>
              <a:rPr lang="en-CA" b="1" dirty="0"/>
              <a:t>a significant uplift against simpler methods</a:t>
            </a:r>
            <a:r>
              <a:rPr lang="en-CA" dirty="0"/>
              <a:t>, analysis of model stability.</a:t>
            </a:r>
          </a:p>
        </p:txBody>
      </p:sp>
      <p:sp>
        <p:nvSpPr>
          <p:cNvPr id="4" name="Slide Number Placeholder 3">
            <a:extLst>
              <a:ext uri="{FF2B5EF4-FFF2-40B4-BE49-F238E27FC236}">
                <a16:creationId xmlns:a16="http://schemas.microsoft.com/office/drawing/2014/main" id="{3C56462D-2C5A-B355-A63C-4EDB4CF24733}"/>
              </a:ext>
            </a:extLst>
          </p:cNvPr>
          <p:cNvSpPr>
            <a:spLocks noGrp="1"/>
          </p:cNvSpPr>
          <p:nvPr>
            <p:ph type="sldNum" sz="quarter" idx="12"/>
          </p:nvPr>
        </p:nvSpPr>
        <p:spPr/>
        <p:txBody>
          <a:bodyPr/>
          <a:lstStyle/>
          <a:p>
            <a:fld id="{23E1BCB2-DA3D-46C3-A25D-15D26F82A411}" type="slidenum">
              <a:rPr lang="en-GB" smtClean="0"/>
              <a:t>3</a:t>
            </a:fld>
            <a:endParaRPr lang="en-GB"/>
          </a:p>
        </p:txBody>
      </p:sp>
    </p:spTree>
    <p:extLst>
      <p:ext uri="{BB962C8B-B14F-4D97-AF65-F5344CB8AC3E}">
        <p14:creationId xmlns:p14="http://schemas.microsoft.com/office/powerpoint/2010/main" val="161270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30</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Baseline models</a:t>
            </a:r>
            <a:endParaRPr lang="en-US" sz="2400" dirty="0"/>
          </a:p>
        </p:txBody>
      </p:sp>
      <p:pic>
        <p:nvPicPr>
          <p:cNvPr id="6" name="Picture 5">
            <a:extLst>
              <a:ext uri="{FF2B5EF4-FFF2-40B4-BE49-F238E27FC236}">
                <a16:creationId xmlns:a16="http://schemas.microsoft.com/office/drawing/2014/main" id="{5B8B647B-7847-113F-E557-7F347D361D5E}"/>
              </a:ext>
            </a:extLst>
          </p:cNvPr>
          <p:cNvPicPr>
            <a:picLocks noChangeAspect="1"/>
          </p:cNvPicPr>
          <p:nvPr/>
        </p:nvPicPr>
        <p:blipFill>
          <a:blip r:embed="rId2"/>
          <a:stretch>
            <a:fillRect/>
          </a:stretch>
        </p:blipFill>
        <p:spPr>
          <a:xfrm>
            <a:off x="1790710" y="2800337"/>
            <a:ext cx="8610580" cy="1298235"/>
          </a:xfrm>
          <a:prstGeom prst="rect">
            <a:avLst/>
          </a:prstGeom>
        </p:spPr>
      </p:pic>
      <p:pic>
        <p:nvPicPr>
          <p:cNvPr id="10" name="Picture 9">
            <a:extLst>
              <a:ext uri="{FF2B5EF4-FFF2-40B4-BE49-F238E27FC236}">
                <a16:creationId xmlns:a16="http://schemas.microsoft.com/office/drawing/2014/main" id="{E7137F3B-92A9-0937-BAD2-6B158A853A24}"/>
              </a:ext>
            </a:extLst>
          </p:cNvPr>
          <p:cNvPicPr>
            <a:picLocks noChangeAspect="1"/>
          </p:cNvPicPr>
          <p:nvPr/>
        </p:nvPicPr>
        <p:blipFill>
          <a:blip r:embed="rId3"/>
          <a:stretch>
            <a:fillRect/>
          </a:stretch>
        </p:blipFill>
        <p:spPr>
          <a:xfrm>
            <a:off x="4340066" y="4819230"/>
            <a:ext cx="3511868" cy="1371452"/>
          </a:xfrm>
          <a:prstGeom prst="rect">
            <a:avLst/>
          </a:prstGeom>
        </p:spPr>
      </p:pic>
      <p:sp>
        <p:nvSpPr>
          <p:cNvPr id="11" name="TextBox 10">
            <a:extLst>
              <a:ext uri="{FF2B5EF4-FFF2-40B4-BE49-F238E27FC236}">
                <a16:creationId xmlns:a16="http://schemas.microsoft.com/office/drawing/2014/main" id="{A0F35B93-2C7A-F855-4008-F8A0ED5D5E21}"/>
              </a:ext>
            </a:extLst>
          </p:cNvPr>
          <p:cNvSpPr txBox="1"/>
          <p:nvPr/>
        </p:nvSpPr>
        <p:spPr>
          <a:xfrm>
            <a:off x="4922512" y="2522223"/>
            <a:ext cx="2407930" cy="400110"/>
          </a:xfrm>
          <a:prstGeom prst="rect">
            <a:avLst/>
          </a:prstGeom>
          <a:noFill/>
        </p:spPr>
        <p:txBody>
          <a:bodyPr wrap="square" rtlCol="0">
            <a:spAutoFit/>
          </a:bodyPr>
          <a:lstStyle/>
          <a:p>
            <a:r>
              <a:rPr lang="en-US" sz="2000" dirty="0"/>
              <a:t>GNN-based baselines</a:t>
            </a:r>
            <a:endParaRPr lang="en-CA" sz="2000" dirty="0"/>
          </a:p>
        </p:txBody>
      </p:sp>
      <p:sp>
        <p:nvSpPr>
          <p:cNvPr id="12" name="TextBox 11">
            <a:extLst>
              <a:ext uri="{FF2B5EF4-FFF2-40B4-BE49-F238E27FC236}">
                <a16:creationId xmlns:a16="http://schemas.microsoft.com/office/drawing/2014/main" id="{3411E727-1C64-C9A8-88DE-B5B8E415163E}"/>
              </a:ext>
            </a:extLst>
          </p:cNvPr>
          <p:cNvSpPr txBox="1"/>
          <p:nvPr/>
        </p:nvSpPr>
        <p:spPr>
          <a:xfrm>
            <a:off x="4646527" y="4544462"/>
            <a:ext cx="2959899" cy="400110"/>
          </a:xfrm>
          <a:prstGeom prst="rect">
            <a:avLst/>
          </a:prstGeom>
          <a:noFill/>
        </p:spPr>
        <p:txBody>
          <a:bodyPr wrap="square" rtlCol="0">
            <a:spAutoFit/>
          </a:bodyPr>
          <a:lstStyle/>
          <a:p>
            <a:r>
              <a:rPr lang="en-US" sz="2000" dirty="0"/>
              <a:t>Non-GNN-based baselines</a:t>
            </a:r>
            <a:endParaRPr lang="en-CA" sz="2000" dirty="0"/>
          </a:p>
        </p:txBody>
      </p:sp>
    </p:spTree>
    <p:extLst>
      <p:ext uri="{BB962C8B-B14F-4D97-AF65-F5344CB8AC3E}">
        <p14:creationId xmlns:p14="http://schemas.microsoft.com/office/powerpoint/2010/main" val="31109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(cont’d)</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31</a:t>
            </a:fld>
            <a:endParaRPr lang="en-GB"/>
          </a:p>
        </p:txBody>
      </p:sp>
      <p:sp>
        <p:nvSpPr>
          <p:cNvPr id="11" name="Content Placeholder 4">
            <a:extLst>
              <a:ext uri="{FF2B5EF4-FFF2-40B4-BE49-F238E27FC236}">
                <a16:creationId xmlns:a16="http://schemas.microsoft.com/office/drawing/2014/main" id="{45BDFC1F-45AB-44AF-9700-6E8BACBE8496}"/>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Single layer network – Geographical Area</a:t>
            </a:r>
            <a:endParaRPr lang="en-US" sz="2400" dirty="0"/>
          </a:p>
        </p:txBody>
      </p:sp>
      <p:pic>
        <p:nvPicPr>
          <p:cNvPr id="5" name="Picture 4">
            <a:extLst>
              <a:ext uri="{FF2B5EF4-FFF2-40B4-BE49-F238E27FC236}">
                <a16:creationId xmlns:a16="http://schemas.microsoft.com/office/drawing/2014/main" id="{554784BD-D478-4F56-DBA9-4C8AA9D62BAF}"/>
              </a:ext>
            </a:extLst>
          </p:cNvPr>
          <p:cNvPicPr>
            <a:picLocks noChangeAspect="1"/>
          </p:cNvPicPr>
          <p:nvPr/>
        </p:nvPicPr>
        <p:blipFill>
          <a:blip r:embed="rId2"/>
          <a:stretch>
            <a:fillRect/>
          </a:stretch>
        </p:blipFill>
        <p:spPr>
          <a:xfrm>
            <a:off x="1366837" y="2908544"/>
            <a:ext cx="9458325" cy="2219325"/>
          </a:xfrm>
          <a:prstGeom prst="rect">
            <a:avLst/>
          </a:prstGeom>
        </p:spPr>
      </p:pic>
    </p:spTree>
    <p:extLst>
      <p:ext uri="{BB962C8B-B14F-4D97-AF65-F5344CB8AC3E}">
        <p14:creationId xmlns:p14="http://schemas.microsoft.com/office/powerpoint/2010/main" val="59994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(cont’d)</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32</a:t>
            </a:fld>
            <a:endParaRPr lang="en-GB"/>
          </a:p>
        </p:txBody>
      </p:sp>
      <p:sp>
        <p:nvSpPr>
          <p:cNvPr id="11" name="Content Placeholder 4">
            <a:extLst>
              <a:ext uri="{FF2B5EF4-FFF2-40B4-BE49-F238E27FC236}">
                <a16:creationId xmlns:a16="http://schemas.microsoft.com/office/drawing/2014/main" id="{45BDFC1F-45AB-44AF-9700-6E8BACBE8496}"/>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Single layer network – Lending Company</a:t>
            </a:r>
            <a:endParaRPr lang="en-US" sz="2400" dirty="0"/>
          </a:p>
        </p:txBody>
      </p:sp>
      <p:pic>
        <p:nvPicPr>
          <p:cNvPr id="5" name="Picture 4">
            <a:extLst>
              <a:ext uri="{FF2B5EF4-FFF2-40B4-BE49-F238E27FC236}">
                <a16:creationId xmlns:a16="http://schemas.microsoft.com/office/drawing/2014/main" id="{E21497CE-72E7-1E55-5768-973A2810FBCC}"/>
              </a:ext>
            </a:extLst>
          </p:cNvPr>
          <p:cNvPicPr>
            <a:picLocks noChangeAspect="1"/>
          </p:cNvPicPr>
          <p:nvPr/>
        </p:nvPicPr>
        <p:blipFill>
          <a:blip r:embed="rId2"/>
          <a:stretch>
            <a:fillRect/>
          </a:stretch>
        </p:blipFill>
        <p:spPr>
          <a:xfrm>
            <a:off x="1314450" y="2932357"/>
            <a:ext cx="9563100" cy="2171700"/>
          </a:xfrm>
          <a:prstGeom prst="rect">
            <a:avLst/>
          </a:prstGeom>
        </p:spPr>
      </p:pic>
    </p:spTree>
    <p:extLst>
      <p:ext uri="{BB962C8B-B14F-4D97-AF65-F5344CB8AC3E}">
        <p14:creationId xmlns:p14="http://schemas.microsoft.com/office/powerpoint/2010/main" val="231663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(cont’d)</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33</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Double layer network – Geographical Area &amp; Lending Company</a:t>
            </a:r>
            <a:endParaRPr lang="en-US" sz="2400" dirty="0"/>
          </a:p>
        </p:txBody>
      </p:sp>
      <p:pic>
        <p:nvPicPr>
          <p:cNvPr id="5" name="Picture 4">
            <a:extLst>
              <a:ext uri="{FF2B5EF4-FFF2-40B4-BE49-F238E27FC236}">
                <a16:creationId xmlns:a16="http://schemas.microsoft.com/office/drawing/2014/main" id="{ABF83744-04F9-770B-526E-4F9D330F939F}"/>
              </a:ext>
            </a:extLst>
          </p:cNvPr>
          <p:cNvPicPr>
            <a:picLocks noChangeAspect="1"/>
          </p:cNvPicPr>
          <p:nvPr/>
        </p:nvPicPr>
        <p:blipFill>
          <a:blip r:embed="rId2"/>
          <a:stretch>
            <a:fillRect/>
          </a:stretch>
        </p:blipFill>
        <p:spPr>
          <a:xfrm>
            <a:off x="1381125" y="2927594"/>
            <a:ext cx="9429750" cy="2181225"/>
          </a:xfrm>
          <a:prstGeom prst="rect">
            <a:avLst/>
          </a:prstGeom>
        </p:spPr>
      </p:pic>
    </p:spTree>
    <p:extLst>
      <p:ext uri="{BB962C8B-B14F-4D97-AF65-F5344CB8AC3E}">
        <p14:creationId xmlns:p14="http://schemas.microsoft.com/office/powerpoint/2010/main" val="2380982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Variable Importance</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34</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Importance of node features</a:t>
            </a:r>
            <a:endParaRPr lang="en-US" sz="2400" dirty="0"/>
          </a:p>
        </p:txBody>
      </p:sp>
      <p:pic>
        <p:nvPicPr>
          <p:cNvPr id="4" name="Picture 3">
            <a:extLst>
              <a:ext uri="{FF2B5EF4-FFF2-40B4-BE49-F238E27FC236}">
                <a16:creationId xmlns:a16="http://schemas.microsoft.com/office/drawing/2014/main" id="{94426FA5-AD5F-7362-632D-78686EFDC829}"/>
              </a:ext>
            </a:extLst>
          </p:cNvPr>
          <p:cNvPicPr>
            <a:picLocks noChangeAspect="1"/>
          </p:cNvPicPr>
          <p:nvPr/>
        </p:nvPicPr>
        <p:blipFill>
          <a:blip r:embed="rId2"/>
          <a:stretch>
            <a:fillRect/>
          </a:stretch>
        </p:blipFill>
        <p:spPr>
          <a:xfrm>
            <a:off x="1612943" y="2355109"/>
            <a:ext cx="9027067" cy="3326196"/>
          </a:xfrm>
          <a:prstGeom prst="rect">
            <a:avLst/>
          </a:prstGeom>
        </p:spPr>
      </p:pic>
    </p:spTree>
    <p:extLst>
      <p:ext uri="{BB962C8B-B14F-4D97-AF65-F5344CB8AC3E}">
        <p14:creationId xmlns:p14="http://schemas.microsoft.com/office/powerpoint/2010/main" val="207812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(cont’d)</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35</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r>
              <a:rPr lang="en-US" sz="2400" b="1" dirty="0"/>
              <a:t>Importance of timestamps</a:t>
            </a:r>
            <a:endParaRPr lang="en-US" sz="2400" dirty="0"/>
          </a:p>
        </p:txBody>
      </p:sp>
      <p:pic>
        <p:nvPicPr>
          <p:cNvPr id="5" name="Picture 4">
            <a:extLst>
              <a:ext uri="{FF2B5EF4-FFF2-40B4-BE49-F238E27FC236}">
                <a16:creationId xmlns:a16="http://schemas.microsoft.com/office/drawing/2014/main" id="{26D3CCB3-C185-17C5-F31C-19E1B43D8365}"/>
              </a:ext>
            </a:extLst>
          </p:cNvPr>
          <p:cNvPicPr>
            <a:picLocks noChangeAspect="1"/>
          </p:cNvPicPr>
          <p:nvPr/>
        </p:nvPicPr>
        <p:blipFill rotWithShape="1">
          <a:blip r:embed="rId2"/>
          <a:srcRect l="2022" t="4747" r="3109" b="3339"/>
          <a:stretch/>
        </p:blipFill>
        <p:spPr>
          <a:xfrm>
            <a:off x="3488987" y="2315182"/>
            <a:ext cx="5214026" cy="3466939"/>
          </a:xfrm>
          <a:prstGeom prst="rect">
            <a:avLst/>
          </a:prstGeom>
        </p:spPr>
      </p:pic>
    </p:spTree>
    <p:extLst>
      <p:ext uri="{BB962C8B-B14F-4D97-AF65-F5344CB8AC3E}">
        <p14:creationId xmlns:p14="http://schemas.microsoft.com/office/powerpoint/2010/main" val="90778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44EC-DEFB-C6EC-B996-CD39581D9116}"/>
              </a:ext>
            </a:extLst>
          </p:cNvPr>
          <p:cNvSpPr>
            <a:spLocks noGrp="1"/>
          </p:cNvSpPr>
          <p:nvPr>
            <p:ph type="title"/>
          </p:nvPr>
        </p:nvSpPr>
        <p:spPr>
          <a:xfrm>
            <a:off x="1097280" y="286603"/>
            <a:ext cx="10058400" cy="1450757"/>
          </a:xfrm>
        </p:spPr>
        <p:txBody>
          <a:bodyPr>
            <a:normAutofit/>
          </a:bodyPr>
          <a:lstStyle/>
          <a:p>
            <a:r>
              <a:rPr lang="en-CA" dirty="0"/>
              <a:t>Second Example: Multimodal Model on Netherlands </a:t>
            </a:r>
            <a:r>
              <a:rPr lang="en-US" dirty="0"/>
              <a:t>Residential Mortgage</a:t>
            </a:r>
            <a:endParaRPr lang="en-CA" dirty="0"/>
          </a:p>
        </p:txBody>
      </p:sp>
      <p:sp>
        <p:nvSpPr>
          <p:cNvPr id="3" name="Content Placeholder 2">
            <a:extLst>
              <a:ext uri="{FF2B5EF4-FFF2-40B4-BE49-F238E27FC236}">
                <a16:creationId xmlns:a16="http://schemas.microsoft.com/office/drawing/2014/main" id="{5D01C059-8E72-485C-7B90-3ECBA4B407B6}"/>
              </a:ext>
            </a:extLst>
          </p:cNvPr>
          <p:cNvSpPr>
            <a:spLocks noGrp="1"/>
          </p:cNvSpPr>
          <p:nvPr>
            <p:ph idx="1"/>
          </p:nvPr>
        </p:nvSpPr>
        <p:spPr>
          <a:xfrm>
            <a:off x="1097280" y="1845734"/>
            <a:ext cx="10058400" cy="4023360"/>
          </a:xfrm>
        </p:spPr>
        <p:txBody>
          <a:bodyPr>
            <a:normAutofit lnSpcReduction="10000"/>
          </a:bodyPr>
          <a:lstStyle/>
          <a:p>
            <a:r>
              <a:rPr lang="en-US" dirty="0"/>
              <a:t>Data Source: European Data Warehouse </a:t>
            </a:r>
            <a:r>
              <a:rPr lang="en-US" dirty="0">
                <a:hlinkClick r:id="rId2"/>
              </a:rPr>
              <a:t>https://editor.eurodw.eu</a:t>
            </a:r>
            <a:endParaRPr lang="en-US" dirty="0"/>
          </a:p>
          <a:p>
            <a:endParaRPr lang="en-US" dirty="0"/>
          </a:p>
          <a:p>
            <a:r>
              <a:rPr lang="en-US" dirty="0"/>
              <a:t>Time-Neutral Analysis</a:t>
            </a:r>
          </a:p>
          <a:p>
            <a:r>
              <a:rPr lang="en-US" dirty="0"/>
              <a:t>Dataset Selection: At the beginning of the period, all mortgages' statuses are performing.</a:t>
            </a:r>
          </a:p>
          <a:p>
            <a:endParaRPr lang="en-US" dirty="0"/>
          </a:p>
          <a:p>
            <a:r>
              <a:rPr lang="en-US" dirty="0"/>
              <a:t>Analysis After Almost 3 Years:</a:t>
            </a:r>
          </a:p>
          <a:p>
            <a:pPr lvl="1"/>
            <a:r>
              <a:rPr lang="en-US" dirty="0"/>
              <a:t>Performing or Repurchased (Low Risk)</a:t>
            </a:r>
          </a:p>
          <a:p>
            <a:pPr lvl="1"/>
            <a:r>
              <a:rPr lang="en-US" dirty="0"/>
              <a:t>Arrears or Default (High Risk)</a:t>
            </a:r>
          </a:p>
          <a:p>
            <a:pPr lvl="1"/>
            <a:endParaRPr lang="en-US" dirty="0"/>
          </a:p>
          <a:p>
            <a:r>
              <a:rPr lang="en-US" dirty="0"/>
              <a:t>Three modalities: Images from LiDAR, Text from news and sentiment analysis from statements</a:t>
            </a:r>
          </a:p>
          <a:p>
            <a:endParaRPr lang="en-CA" dirty="0"/>
          </a:p>
        </p:txBody>
      </p:sp>
    </p:spTree>
    <p:extLst>
      <p:ext uri="{BB962C8B-B14F-4D97-AF65-F5344CB8AC3E}">
        <p14:creationId xmlns:p14="http://schemas.microsoft.com/office/powerpoint/2010/main" val="894632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8FE444EC-DEFB-C6EC-B996-CD39581D9116}"/>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Text Modality: </a:t>
            </a:r>
            <a:br>
              <a:rPr lang="en-US" sz="3600">
                <a:solidFill>
                  <a:srgbClr val="FFFFFF"/>
                </a:solidFill>
              </a:rPr>
            </a:br>
            <a:r>
              <a:rPr lang="en-US" sz="3600">
                <a:solidFill>
                  <a:srgbClr val="FFFFFF"/>
                </a:solidFill>
              </a:rPr>
              <a:t>Exploring News Content and Mortgage Risk</a:t>
            </a:r>
            <a:endParaRPr lang="en-CA" sz="3600">
              <a:solidFill>
                <a:srgbClr val="FFFFFF"/>
              </a:solidFill>
            </a:endParaRPr>
          </a:p>
        </p:txBody>
      </p:sp>
      <p:sp>
        <p:nvSpPr>
          <p:cNvPr id="10"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12" name="Content Placeholder 2">
            <a:extLst>
              <a:ext uri="{FF2B5EF4-FFF2-40B4-BE49-F238E27FC236}">
                <a16:creationId xmlns:a16="http://schemas.microsoft.com/office/drawing/2014/main" id="{D9A9D21B-5E7B-8F32-E3B5-2CC9284D62A8}"/>
              </a:ext>
            </a:extLst>
          </p:cNvPr>
          <p:cNvGraphicFramePr>
            <a:graphicFrameLocks noGrp="1"/>
          </p:cNvGraphicFramePr>
          <p:nvPr>
            <p:ph idx="1"/>
            <p:extLst>
              <p:ext uri="{D42A27DB-BD31-4B8C-83A1-F6EECF244321}">
                <p14:modId xmlns:p14="http://schemas.microsoft.com/office/powerpoint/2010/main" val="65038739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159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44EC-DEFB-C6EC-B996-CD39581D9116}"/>
              </a:ext>
            </a:extLst>
          </p:cNvPr>
          <p:cNvSpPr>
            <a:spLocks noGrp="1"/>
          </p:cNvSpPr>
          <p:nvPr>
            <p:ph type="title"/>
          </p:nvPr>
        </p:nvSpPr>
        <p:spPr>
          <a:xfrm>
            <a:off x="1097280" y="286603"/>
            <a:ext cx="10058400" cy="1450757"/>
          </a:xfrm>
        </p:spPr>
        <p:txBody>
          <a:bodyPr>
            <a:normAutofit/>
          </a:bodyPr>
          <a:lstStyle/>
          <a:p>
            <a:r>
              <a:rPr lang="en-US" dirty="0"/>
              <a:t>Image Channels: Utilizing LiDAR Data</a:t>
            </a:r>
            <a:endParaRPr lang="en-CA" dirty="0"/>
          </a:p>
        </p:txBody>
      </p:sp>
      <p:sp>
        <p:nvSpPr>
          <p:cNvPr id="3" name="Content Placeholder 2">
            <a:extLst>
              <a:ext uri="{FF2B5EF4-FFF2-40B4-BE49-F238E27FC236}">
                <a16:creationId xmlns:a16="http://schemas.microsoft.com/office/drawing/2014/main" id="{5D01C059-8E72-485C-7B90-3ECBA4B407B6}"/>
              </a:ext>
            </a:extLst>
          </p:cNvPr>
          <p:cNvSpPr>
            <a:spLocks noGrp="1"/>
          </p:cNvSpPr>
          <p:nvPr>
            <p:ph idx="1"/>
          </p:nvPr>
        </p:nvSpPr>
        <p:spPr>
          <a:xfrm>
            <a:off x="1097280" y="1845734"/>
            <a:ext cx="10058400" cy="4023360"/>
          </a:xfrm>
        </p:spPr>
        <p:txBody>
          <a:bodyPr>
            <a:normAutofit/>
          </a:bodyPr>
          <a:lstStyle/>
          <a:p>
            <a:r>
              <a:rPr lang="en-US" dirty="0"/>
              <a:t>Data Source: Earth Engine data catalogue: </a:t>
            </a:r>
          </a:p>
          <a:p>
            <a:r>
              <a:rPr lang="en-US" dirty="0">
                <a:hlinkClick r:id="rId2"/>
              </a:rPr>
              <a:t>https://developers.google.com/earth-engine/datasets/catalog/AHN_AHN2_05M_RUW</a:t>
            </a:r>
            <a:endParaRPr lang="en-US" dirty="0"/>
          </a:p>
          <a:p>
            <a:r>
              <a:rPr lang="en-US" dirty="0"/>
              <a:t>Incorporating AHN Netherlands 0.5m DEM (Digital Elevation Model) Raw Samples</a:t>
            </a:r>
          </a:p>
          <a:p>
            <a:pPr lvl="1"/>
            <a:r>
              <a:rPr lang="en-US" dirty="0"/>
              <a:t>High-resolution representation of the Netherlands terrain generated from LiDAR data</a:t>
            </a:r>
          </a:p>
          <a:p>
            <a:pPr lvl="1"/>
            <a:r>
              <a:rPr lang="en-US" dirty="0"/>
              <a:t>Includes ground-level samples and above-ground objects (buildings, bridges, trees)</a:t>
            </a:r>
          </a:p>
          <a:p>
            <a:endParaRPr lang="en-US" dirty="0"/>
          </a:p>
          <a:p>
            <a:r>
              <a:rPr lang="en-US" dirty="0"/>
              <a:t>Generating the DEM: Detailed Elevation Information</a:t>
            </a:r>
          </a:p>
          <a:p>
            <a:r>
              <a:rPr lang="en-US" dirty="0"/>
              <a:t>Point cloud converted into a 0.5m grid using squared inverse distance weighting method.</a:t>
            </a:r>
          </a:p>
          <a:p>
            <a:endParaRPr lang="en-US" dirty="0"/>
          </a:p>
        </p:txBody>
      </p:sp>
    </p:spTree>
    <p:extLst>
      <p:ext uri="{BB962C8B-B14F-4D97-AF65-F5344CB8AC3E}">
        <p14:creationId xmlns:p14="http://schemas.microsoft.com/office/powerpoint/2010/main" val="1908605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2074-8DBC-E9F4-F9AA-899507EC5B97}"/>
              </a:ext>
            </a:extLst>
          </p:cNvPr>
          <p:cNvSpPr>
            <a:spLocks noGrp="1"/>
          </p:cNvSpPr>
          <p:nvPr>
            <p:ph type="title"/>
          </p:nvPr>
        </p:nvSpPr>
        <p:spPr>
          <a:xfrm>
            <a:off x="1097280" y="286603"/>
            <a:ext cx="10058400" cy="1450757"/>
          </a:xfrm>
        </p:spPr>
        <p:txBody>
          <a:bodyPr/>
          <a:lstStyle/>
          <a:p>
            <a:r>
              <a:rPr lang="en-CA" dirty="0"/>
              <a:t>LiDAR Map Samples</a:t>
            </a:r>
          </a:p>
        </p:txBody>
      </p:sp>
      <p:pic>
        <p:nvPicPr>
          <p:cNvPr id="7" name="Content Placeholder 6" descr="A map of a city&#10;&#10;Description automatically generated">
            <a:extLst>
              <a:ext uri="{FF2B5EF4-FFF2-40B4-BE49-F238E27FC236}">
                <a16:creationId xmlns:a16="http://schemas.microsoft.com/office/drawing/2014/main" id="{E56ED8EC-180E-BE4A-BAFB-5C461D63FFE0}"/>
              </a:ext>
            </a:extLst>
          </p:cNvPr>
          <p:cNvPicPr>
            <a:picLocks noGrp="1" noChangeAspect="1"/>
          </p:cNvPicPr>
          <p:nvPr>
            <p:ph idx="1"/>
          </p:nvPr>
        </p:nvPicPr>
        <p:blipFill>
          <a:blip r:embed="rId2"/>
          <a:stretch>
            <a:fillRect/>
          </a:stretch>
        </p:blipFill>
        <p:spPr>
          <a:xfrm>
            <a:off x="6023386" y="1737360"/>
            <a:ext cx="5472089" cy="4022725"/>
          </a:xfrm>
        </p:spPr>
      </p:pic>
      <p:pic>
        <p:nvPicPr>
          <p:cNvPr id="5" name="Picture 4">
            <a:extLst>
              <a:ext uri="{FF2B5EF4-FFF2-40B4-BE49-F238E27FC236}">
                <a16:creationId xmlns:a16="http://schemas.microsoft.com/office/drawing/2014/main" id="{0951D89E-5427-86AA-BE3A-4A86E30EF523}"/>
              </a:ext>
            </a:extLst>
          </p:cNvPr>
          <p:cNvPicPr>
            <a:picLocks noChangeAspect="1"/>
          </p:cNvPicPr>
          <p:nvPr/>
        </p:nvPicPr>
        <p:blipFill>
          <a:blip r:embed="rId3"/>
          <a:stretch>
            <a:fillRect/>
          </a:stretch>
        </p:blipFill>
        <p:spPr>
          <a:xfrm>
            <a:off x="3571005" y="2975208"/>
            <a:ext cx="2073348" cy="1524191"/>
          </a:xfrm>
          <a:prstGeom prst="rect">
            <a:avLst/>
          </a:prstGeom>
        </p:spPr>
      </p:pic>
      <p:pic>
        <p:nvPicPr>
          <p:cNvPr id="9" name="Picture 8" descr="A map of a city&#10;&#10;Description automatically generated">
            <a:extLst>
              <a:ext uri="{FF2B5EF4-FFF2-40B4-BE49-F238E27FC236}">
                <a16:creationId xmlns:a16="http://schemas.microsoft.com/office/drawing/2014/main" id="{EABEB29B-2669-C424-A2B1-0B12EB60CC0C}"/>
              </a:ext>
            </a:extLst>
          </p:cNvPr>
          <p:cNvPicPr>
            <a:picLocks noChangeAspect="1"/>
          </p:cNvPicPr>
          <p:nvPr/>
        </p:nvPicPr>
        <p:blipFill>
          <a:blip r:embed="rId4"/>
          <a:stretch>
            <a:fillRect/>
          </a:stretch>
        </p:blipFill>
        <p:spPr>
          <a:xfrm>
            <a:off x="593431" y="4297137"/>
            <a:ext cx="2073348" cy="1524191"/>
          </a:xfrm>
          <a:prstGeom prst="rect">
            <a:avLst/>
          </a:prstGeom>
        </p:spPr>
      </p:pic>
      <p:pic>
        <p:nvPicPr>
          <p:cNvPr id="11" name="Picture 10" descr="A map of a city&#10;&#10;Description automatically generated">
            <a:extLst>
              <a:ext uri="{FF2B5EF4-FFF2-40B4-BE49-F238E27FC236}">
                <a16:creationId xmlns:a16="http://schemas.microsoft.com/office/drawing/2014/main" id="{988C30BD-3A2A-4651-F848-150884F8D699}"/>
              </a:ext>
            </a:extLst>
          </p:cNvPr>
          <p:cNvPicPr>
            <a:picLocks noChangeAspect="1"/>
          </p:cNvPicPr>
          <p:nvPr/>
        </p:nvPicPr>
        <p:blipFill>
          <a:blip r:embed="rId5"/>
          <a:stretch>
            <a:fillRect/>
          </a:stretch>
        </p:blipFill>
        <p:spPr>
          <a:xfrm>
            <a:off x="593431" y="2018402"/>
            <a:ext cx="2073348" cy="1524191"/>
          </a:xfrm>
          <a:prstGeom prst="rect">
            <a:avLst/>
          </a:prstGeom>
        </p:spPr>
      </p:pic>
    </p:spTree>
    <p:extLst>
      <p:ext uri="{BB962C8B-B14F-4D97-AF65-F5344CB8AC3E}">
        <p14:creationId xmlns:p14="http://schemas.microsoft.com/office/powerpoint/2010/main" val="372905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7F0C-E3CE-4635-3442-921929008393}"/>
              </a:ext>
            </a:extLst>
          </p:cNvPr>
          <p:cNvSpPr>
            <a:spLocks noGrp="1"/>
          </p:cNvSpPr>
          <p:nvPr>
            <p:ph type="title"/>
          </p:nvPr>
        </p:nvSpPr>
        <p:spPr/>
        <p:txBody>
          <a:bodyPr/>
          <a:lstStyle/>
          <a:p>
            <a:r>
              <a:rPr lang="en-CA" dirty="0"/>
              <a:t>Challenges</a:t>
            </a:r>
          </a:p>
        </p:txBody>
      </p:sp>
      <p:sp>
        <p:nvSpPr>
          <p:cNvPr id="3" name="Content Placeholder 2">
            <a:extLst>
              <a:ext uri="{FF2B5EF4-FFF2-40B4-BE49-F238E27FC236}">
                <a16:creationId xmlns:a16="http://schemas.microsoft.com/office/drawing/2014/main" id="{F7D228AA-0437-351C-F402-CB18CE8EACF1}"/>
              </a:ext>
            </a:extLst>
          </p:cNvPr>
          <p:cNvSpPr>
            <a:spLocks noGrp="1"/>
          </p:cNvSpPr>
          <p:nvPr>
            <p:ph idx="1"/>
          </p:nvPr>
        </p:nvSpPr>
        <p:spPr/>
        <p:txBody>
          <a:bodyPr>
            <a:normAutofit lnSpcReduction="10000"/>
          </a:bodyPr>
          <a:lstStyle/>
          <a:p>
            <a:r>
              <a:rPr lang="en-CA" dirty="0"/>
              <a:t>New challenges when using multimodal data!</a:t>
            </a:r>
          </a:p>
          <a:p>
            <a:pPr lvl="1"/>
            <a:r>
              <a:rPr lang="en-CA" dirty="0"/>
              <a:t>Data collection.</a:t>
            </a:r>
          </a:p>
          <a:p>
            <a:pPr lvl="1"/>
            <a:r>
              <a:rPr lang="en-CA" dirty="0"/>
              <a:t>Ethics and legality.</a:t>
            </a:r>
          </a:p>
          <a:p>
            <a:pPr lvl="1"/>
            <a:r>
              <a:rPr lang="en-CA" dirty="0"/>
              <a:t>Information Fusion strategies.</a:t>
            </a:r>
          </a:p>
          <a:p>
            <a:pPr lvl="1"/>
            <a:r>
              <a:rPr lang="en-CA" dirty="0"/>
              <a:t>Model architectures.</a:t>
            </a:r>
          </a:p>
          <a:p>
            <a:pPr lvl="1"/>
            <a:r>
              <a:rPr lang="en-CA" dirty="0"/>
              <a:t>Training costs.</a:t>
            </a:r>
          </a:p>
          <a:p>
            <a:pPr lvl="1"/>
            <a:r>
              <a:rPr lang="en-CA" dirty="0"/>
              <a:t>Deployment / inference costs.</a:t>
            </a:r>
          </a:p>
          <a:p>
            <a:pPr lvl="1"/>
            <a:r>
              <a:rPr lang="en-CA" dirty="0"/>
              <a:t>Statistical gain.</a:t>
            </a:r>
          </a:p>
          <a:p>
            <a:pPr lvl="1"/>
            <a:r>
              <a:rPr lang="en-CA" dirty="0"/>
              <a:t>Economic usefulness.</a:t>
            </a:r>
          </a:p>
          <a:p>
            <a:pPr lvl="1"/>
            <a:r>
              <a:rPr lang="en-CA" dirty="0"/>
              <a:t>…</a:t>
            </a:r>
          </a:p>
          <a:p>
            <a:pPr lvl="1"/>
            <a:endParaRPr lang="en-CA" dirty="0"/>
          </a:p>
          <a:p>
            <a:pPr marL="201168" lvl="1" indent="0" algn="ctr">
              <a:buNone/>
            </a:pPr>
            <a:r>
              <a:rPr lang="en-CA" sz="3200" b="1" dirty="0"/>
              <a:t>Main question: Is multimodality worth it?</a:t>
            </a:r>
          </a:p>
        </p:txBody>
      </p:sp>
      <p:sp>
        <p:nvSpPr>
          <p:cNvPr id="4" name="Slide Number Placeholder 3">
            <a:extLst>
              <a:ext uri="{FF2B5EF4-FFF2-40B4-BE49-F238E27FC236}">
                <a16:creationId xmlns:a16="http://schemas.microsoft.com/office/drawing/2014/main" id="{2B647BF3-0564-3619-6253-B184BED5D582}"/>
              </a:ext>
            </a:extLst>
          </p:cNvPr>
          <p:cNvSpPr>
            <a:spLocks noGrp="1"/>
          </p:cNvSpPr>
          <p:nvPr>
            <p:ph type="sldNum" sz="quarter" idx="12"/>
          </p:nvPr>
        </p:nvSpPr>
        <p:spPr/>
        <p:txBody>
          <a:bodyPr/>
          <a:lstStyle/>
          <a:p>
            <a:fld id="{23E1BCB2-DA3D-46C3-A25D-15D26F82A411}" type="slidenum">
              <a:rPr lang="en-GB" smtClean="0"/>
              <a:t>4</a:t>
            </a:fld>
            <a:endParaRPr lang="en-GB"/>
          </a:p>
        </p:txBody>
      </p:sp>
    </p:spTree>
    <p:extLst>
      <p:ext uri="{BB962C8B-B14F-4D97-AF65-F5344CB8AC3E}">
        <p14:creationId xmlns:p14="http://schemas.microsoft.com/office/powerpoint/2010/main" val="3833738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1326-5C0C-6B9C-8447-00F096C5A6FA}"/>
              </a:ext>
            </a:extLst>
          </p:cNvPr>
          <p:cNvSpPr>
            <a:spLocks noGrp="1"/>
          </p:cNvSpPr>
          <p:nvPr>
            <p:ph type="title"/>
          </p:nvPr>
        </p:nvSpPr>
        <p:spPr>
          <a:xfrm>
            <a:off x="1097280" y="286603"/>
            <a:ext cx="10058400" cy="1450757"/>
          </a:xfrm>
        </p:spPr>
        <p:txBody>
          <a:bodyPr/>
          <a:lstStyle/>
          <a:p>
            <a:r>
              <a:rPr lang="en-CA" dirty="0"/>
              <a:t>Multimodal Model Architecture</a:t>
            </a:r>
          </a:p>
        </p:txBody>
      </p:sp>
      <p:pic>
        <p:nvPicPr>
          <p:cNvPr id="11" name="Picture 10" descr="A diagram of a schematic diagram&#10;&#10;Description automatically generated">
            <a:extLst>
              <a:ext uri="{FF2B5EF4-FFF2-40B4-BE49-F238E27FC236}">
                <a16:creationId xmlns:a16="http://schemas.microsoft.com/office/drawing/2014/main" id="{1F8F8B9B-81AE-83A8-DFA4-159646172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964" y="1831679"/>
            <a:ext cx="8147472" cy="4436123"/>
          </a:xfrm>
          <a:prstGeom prst="rect">
            <a:avLst/>
          </a:prstGeom>
        </p:spPr>
      </p:pic>
    </p:spTree>
    <p:extLst>
      <p:ext uri="{BB962C8B-B14F-4D97-AF65-F5344CB8AC3E}">
        <p14:creationId xmlns:p14="http://schemas.microsoft.com/office/powerpoint/2010/main" val="2895043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86CF-EA24-7858-85D6-FCD6B3390324}"/>
              </a:ext>
            </a:extLst>
          </p:cNvPr>
          <p:cNvSpPr>
            <a:spLocks noGrp="1"/>
          </p:cNvSpPr>
          <p:nvPr>
            <p:ph type="title"/>
          </p:nvPr>
        </p:nvSpPr>
        <p:spPr/>
        <p:txBody>
          <a:bodyPr/>
          <a:lstStyle/>
          <a:p>
            <a:r>
              <a:rPr lang="es-ES" dirty="0"/>
              <a:t>Unimodal </a:t>
            </a:r>
            <a:r>
              <a:rPr lang="es-ES" dirty="0" err="1"/>
              <a:t>Benchmarks</a:t>
            </a:r>
            <a:endParaRPr lang="en-CA" dirty="0"/>
          </a:p>
        </p:txBody>
      </p:sp>
      <p:sp>
        <p:nvSpPr>
          <p:cNvPr id="4" name="Slide Number Placeholder 3">
            <a:extLst>
              <a:ext uri="{FF2B5EF4-FFF2-40B4-BE49-F238E27FC236}">
                <a16:creationId xmlns:a16="http://schemas.microsoft.com/office/drawing/2014/main" id="{174336EF-62D8-6197-E7BE-5C4CCB2C8C85}"/>
              </a:ext>
            </a:extLst>
          </p:cNvPr>
          <p:cNvSpPr>
            <a:spLocks noGrp="1"/>
          </p:cNvSpPr>
          <p:nvPr>
            <p:ph type="sldNum" sz="quarter" idx="12"/>
          </p:nvPr>
        </p:nvSpPr>
        <p:spPr/>
        <p:txBody>
          <a:bodyPr/>
          <a:lstStyle/>
          <a:p>
            <a:fld id="{23E1BCB2-DA3D-46C3-A25D-15D26F82A411}" type="slidenum">
              <a:rPr lang="en-GB" smtClean="0"/>
              <a:t>41</a:t>
            </a:fld>
            <a:endParaRPr lang="en-GB"/>
          </a:p>
        </p:txBody>
      </p:sp>
      <p:pic>
        <p:nvPicPr>
          <p:cNvPr id="8" name="Picture 7">
            <a:extLst>
              <a:ext uri="{FF2B5EF4-FFF2-40B4-BE49-F238E27FC236}">
                <a16:creationId xmlns:a16="http://schemas.microsoft.com/office/drawing/2014/main" id="{BED9E118-2E69-7B16-CE36-ED4C8EBFFB5A}"/>
              </a:ext>
            </a:extLst>
          </p:cNvPr>
          <p:cNvPicPr>
            <a:picLocks noChangeAspect="1"/>
          </p:cNvPicPr>
          <p:nvPr/>
        </p:nvPicPr>
        <p:blipFill>
          <a:blip r:embed="rId2"/>
          <a:stretch>
            <a:fillRect/>
          </a:stretch>
        </p:blipFill>
        <p:spPr>
          <a:xfrm>
            <a:off x="1643121" y="1910487"/>
            <a:ext cx="8966718" cy="4160206"/>
          </a:xfrm>
          <a:prstGeom prst="rect">
            <a:avLst/>
          </a:prstGeom>
        </p:spPr>
      </p:pic>
    </p:spTree>
    <p:extLst>
      <p:ext uri="{BB962C8B-B14F-4D97-AF65-F5344CB8AC3E}">
        <p14:creationId xmlns:p14="http://schemas.microsoft.com/office/powerpoint/2010/main" val="3878139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6" name="Rectangle 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7" name="Straight Connector 2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F2074-8DBC-E9F4-F9AA-899507EC5B9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Multimodal Models</a:t>
            </a:r>
          </a:p>
        </p:txBody>
      </p:sp>
      <p:pic>
        <p:nvPicPr>
          <p:cNvPr id="7" name="Picture 6">
            <a:extLst>
              <a:ext uri="{FF2B5EF4-FFF2-40B4-BE49-F238E27FC236}">
                <a16:creationId xmlns:a16="http://schemas.microsoft.com/office/drawing/2014/main" id="{43156C5F-AABF-107D-C7FB-AF997DA7DCEB}"/>
              </a:ext>
            </a:extLst>
          </p:cNvPr>
          <p:cNvPicPr>
            <a:picLocks noChangeAspect="1"/>
          </p:cNvPicPr>
          <p:nvPr/>
        </p:nvPicPr>
        <p:blipFill>
          <a:blip r:embed="rId2"/>
          <a:stretch>
            <a:fillRect/>
          </a:stretch>
        </p:blipFill>
        <p:spPr>
          <a:xfrm>
            <a:off x="633999" y="1197177"/>
            <a:ext cx="6912217" cy="3939963"/>
          </a:xfrm>
          <a:prstGeom prst="rect">
            <a:avLst/>
          </a:prstGeom>
        </p:spPr>
      </p:pic>
      <p:cxnSp>
        <p:nvCxnSpPr>
          <p:cNvPr id="29" name="Straight Connector 2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83587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p&#10;&#10;Description automatically generated">
            <a:extLst>
              <a:ext uri="{FF2B5EF4-FFF2-40B4-BE49-F238E27FC236}">
                <a16:creationId xmlns:a16="http://schemas.microsoft.com/office/drawing/2014/main" id="{EBE9EABD-1389-AB74-E0D8-BE8E4CB7A97E}"/>
              </a:ext>
            </a:extLst>
          </p:cNvPr>
          <p:cNvPicPr>
            <a:picLocks noChangeAspect="1"/>
          </p:cNvPicPr>
          <p:nvPr/>
        </p:nvPicPr>
        <p:blipFill>
          <a:blip r:embed="rId3"/>
          <a:stretch>
            <a:fillRect/>
          </a:stretch>
        </p:blipFill>
        <p:spPr>
          <a:xfrm>
            <a:off x="6970059" y="1750577"/>
            <a:ext cx="2027096" cy="3960671"/>
          </a:xfrm>
          <a:prstGeom prst="rect">
            <a:avLst/>
          </a:prstGeom>
        </p:spPr>
      </p:pic>
      <p:sp>
        <p:nvSpPr>
          <p:cNvPr id="5" name="TextBox 4">
            <a:extLst>
              <a:ext uri="{FF2B5EF4-FFF2-40B4-BE49-F238E27FC236}">
                <a16:creationId xmlns:a16="http://schemas.microsoft.com/office/drawing/2014/main" id="{42BBA256-7D50-3A31-1F71-574645A665A7}"/>
              </a:ext>
            </a:extLst>
          </p:cNvPr>
          <p:cNvSpPr txBox="1"/>
          <p:nvPr/>
        </p:nvSpPr>
        <p:spPr>
          <a:xfrm>
            <a:off x="7680110" y="5271408"/>
            <a:ext cx="1685925" cy="461665"/>
          </a:xfrm>
          <a:prstGeom prst="rect">
            <a:avLst/>
          </a:prstGeom>
          <a:noFill/>
        </p:spPr>
        <p:txBody>
          <a:bodyPr wrap="square" rtlCol="0">
            <a:spAutoFit/>
          </a:bodyPr>
          <a:lstStyle/>
          <a:p>
            <a:pPr algn="l"/>
            <a:endParaRPr lang="en-US" sz="2400" dirty="0">
              <a:solidFill>
                <a:srgbClr val="807F83"/>
              </a:solidFill>
              <a:latin typeface="Arial"/>
              <a:cs typeface="Arial"/>
            </a:endParaRPr>
          </a:p>
        </p:txBody>
      </p:sp>
      <p:sp>
        <p:nvSpPr>
          <p:cNvPr id="7" name="TextBox 6">
            <a:extLst>
              <a:ext uri="{FF2B5EF4-FFF2-40B4-BE49-F238E27FC236}">
                <a16:creationId xmlns:a16="http://schemas.microsoft.com/office/drawing/2014/main" id="{7F2FC085-F44D-B1E5-4D56-FC7F7046B1D8}"/>
              </a:ext>
            </a:extLst>
          </p:cNvPr>
          <p:cNvSpPr txBox="1"/>
          <p:nvPr/>
        </p:nvSpPr>
        <p:spPr>
          <a:xfrm>
            <a:off x="7195200" y="5782946"/>
            <a:ext cx="1685925" cy="584775"/>
          </a:xfrm>
          <a:prstGeom prst="rect">
            <a:avLst/>
          </a:prstGeom>
          <a:noFill/>
        </p:spPr>
        <p:txBody>
          <a:bodyPr wrap="square" rtlCol="0">
            <a:spAutoFit/>
          </a:bodyPr>
          <a:lstStyle/>
          <a:p>
            <a:pPr algn="ctr"/>
            <a:r>
              <a:rPr lang="en-US" sz="1600" dirty="0">
                <a:solidFill>
                  <a:srgbClr val="374151"/>
                </a:solidFill>
                <a:latin typeface="Söhne"/>
              </a:rPr>
              <a:t>VGG model</a:t>
            </a:r>
          </a:p>
          <a:p>
            <a:pPr algn="ctr"/>
            <a:r>
              <a:rPr lang="en-US" sz="1600" dirty="0">
                <a:solidFill>
                  <a:srgbClr val="374151"/>
                </a:solidFill>
                <a:latin typeface="Söhne"/>
              </a:rPr>
              <a:t> </a:t>
            </a:r>
            <a:r>
              <a:rPr lang="en-US" sz="1400" dirty="0">
                <a:solidFill>
                  <a:srgbClr val="374151"/>
                </a:solidFill>
                <a:latin typeface="Söhne"/>
              </a:rPr>
              <a:t>(Image input only)</a:t>
            </a:r>
            <a:endParaRPr lang="en-US" sz="1600" dirty="0">
              <a:solidFill>
                <a:srgbClr val="807F83"/>
              </a:solidFill>
              <a:latin typeface="Arial"/>
              <a:cs typeface="Arial"/>
            </a:endParaRPr>
          </a:p>
        </p:txBody>
      </p:sp>
      <p:pic>
        <p:nvPicPr>
          <p:cNvPr id="9" name="Picture 8" descr="A screenshot of a map&#10;&#10;Description automatically generated">
            <a:extLst>
              <a:ext uri="{FF2B5EF4-FFF2-40B4-BE49-F238E27FC236}">
                <a16:creationId xmlns:a16="http://schemas.microsoft.com/office/drawing/2014/main" id="{A47D0C1F-AE46-061D-44BA-34D6F488872E}"/>
              </a:ext>
            </a:extLst>
          </p:cNvPr>
          <p:cNvPicPr>
            <a:picLocks noChangeAspect="1"/>
          </p:cNvPicPr>
          <p:nvPr/>
        </p:nvPicPr>
        <p:blipFill>
          <a:blip r:embed="rId4"/>
          <a:stretch>
            <a:fillRect/>
          </a:stretch>
        </p:blipFill>
        <p:spPr>
          <a:xfrm>
            <a:off x="9068363" y="1728755"/>
            <a:ext cx="2042337" cy="4054191"/>
          </a:xfrm>
          <a:prstGeom prst="rect">
            <a:avLst/>
          </a:prstGeom>
        </p:spPr>
      </p:pic>
      <p:sp>
        <p:nvSpPr>
          <p:cNvPr id="10" name="TextBox 9">
            <a:extLst>
              <a:ext uri="{FF2B5EF4-FFF2-40B4-BE49-F238E27FC236}">
                <a16:creationId xmlns:a16="http://schemas.microsoft.com/office/drawing/2014/main" id="{F9C56663-326C-DFE8-C1D8-1CC698106FA7}"/>
              </a:ext>
            </a:extLst>
          </p:cNvPr>
          <p:cNvSpPr txBox="1"/>
          <p:nvPr/>
        </p:nvSpPr>
        <p:spPr>
          <a:xfrm>
            <a:off x="9175005" y="5801956"/>
            <a:ext cx="2075517" cy="553998"/>
          </a:xfrm>
          <a:prstGeom prst="rect">
            <a:avLst/>
          </a:prstGeom>
          <a:noFill/>
        </p:spPr>
        <p:txBody>
          <a:bodyPr wrap="square" rtlCol="0">
            <a:spAutoFit/>
          </a:bodyPr>
          <a:lstStyle/>
          <a:p>
            <a:pPr algn="ctr"/>
            <a:r>
              <a:rPr lang="en-US" sz="1600" dirty="0">
                <a:solidFill>
                  <a:srgbClr val="374151"/>
                </a:solidFill>
                <a:latin typeface="Söhne"/>
              </a:rPr>
              <a:t>Multi-model </a:t>
            </a:r>
            <a:r>
              <a:rPr lang="en-US" sz="1400" dirty="0">
                <a:solidFill>
                  <a:srgbClr val="374151"/>
                </a:solidFill>
                <a:latin typeface="Söhne"/>
              </a:rPr>
              <a:t>(Image- Text- Sentiment)</a:t>
            </a:r>
            <a:endParaRPr lang="en-US" sz="1600" dirty="0">
              <a:solidFill>
                <a:srgbClr val="807F83"/>
              </a:solidFill>
              <a:latin typeface="Arial"/>
              <a:cs typeface="Arial"/>
            </a:endParaRPr>
          </a:p>
        </p:txBody>
      </p:sp>
      <p:sp>
        <p:nvSpPr>
          <p:cNvPr id="2" name="Title 1">
            <a:extLst>
              <a:ext uri="{FF2B5EF4-FFF2-40B4-BE49-F238E27FC236}">
                <a16:creationId xmlns:a16="http://schemas.microsoft.com/office/drawing/2014/main" id="{30EE3B1D-D9B0-52FA-38A1-B045D032E480}"/>
              </a:ext>
            </a:extLst>
          </p:cNvPr>
          <p:cNvSpPr>
            <a:spLocks noGrp="1"/>
          </p:cNvSpPr>
          <p:nvPr>
            <p:ph type="title"/>
          </p:nvPr>
        </p:nvSpPr>
        <p:spPr/>
        <p:txBody>
          <a:bodyPr/>
          <a:lstStyle/>
          <a:p>
            <a:r>
              <a:rPr lang="en-CA" dirty="0" err="1"/>
              <a:t>GradCAM</a:t>
            </a:r>
            <a:r>
              <a:rPr lang="en-CA" dirty="0"/>
              <a:t> Heatmap Analysis</a:t>
            </a:r>
            <a:br>
              <a:rPr lang="en-CA" dirty="0"/>
            </a:br>
            <a:endParaRPr lang="en-CA" dirty="0"/>
          </a:p>
        </p:txBody>
      </p:sp>
      <p:graphicFrame>
        <p:nvGraphicFramePr>
          <p:cNvPr id="12" name="Content Placeholder 7">
            <a:extLst>
              <a:ext uri="{FF2B5EF4-FFF2-40B4-BE49-F238E27FC236}">
                <a16:creationId xmlns:a16="http://schemas.microsoft.com/office/drawing/2014/main" id="{59C577F3-41EF-D436-ACA2-1C5DFAD47874}"/>
              </a:ext>
            </a:extLst>
          </p:cNvPr>
          <p:cNvGraphicFramePr>
            <a:graphicFrameLocks noGrp="1"/>
          </p:cNvGraphicFramePr>
          <p:nvPr>
            <p:ph idx="1"/>
          </p:nvPr>
        </p:nvGraphicFramePr>
        <p:xfrm>
          <a:off x="1097280" y="1845734"/>
          <a:ext cx="5164567"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50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28D12-E04E-9FC8-4E45-501804FB9A1F}"/>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a:t>Conclusions</a:t>
            </a:r>
          </a:p>
        </p:txBody>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Text Placeholder 3">
            <a:extLst>
              <a:ext uri="{FF2B5EF4-FFF2-40B4-BE49-F238E27FC236}">
                <a16:creationId xmlns:a16="http://schemas.microsoft.com/office/drawing/2014/main" id="{1EB451BB-359E-C177-B1AF-CC8CE414C212}"/>
              </a:ext>
            </a:extLst>
          </p:cNvPr>
          <p:cNvSpPr>
            <a:spLocks noGrp="1"/>
          </p:cNvSpPr>
          <p:nvPr>
            <p:ph type="body" idx="1"/>
          </p:nvPr>
        </p:nvSpPr>
        <p:spPr>
          <a:xfrm>
            <a:off x="1100051" y="5225240"/>
            <a:ext cx="10058400" cy="1143000"/>
          </a:xfrm>
        </p:spPr>
        <p:txBody>
          <a:bodyPr vert="horz" lIns="91440" tIns="45720" rIns="91440" bIns="45720" rtlCol="0">
            <a:normAutofit/>
          </a:bodyPr>
          <a:lstStyle/>
          <a:p>
            <a:endParaRPr lang="en-US">
              <a:solidFill>
                <a:srgbClr val="FFFFFF"/>
              </a:solidFill>
            </a:endParaRPr>
          </a:p>
        </p:txBody>
      </p:sp>
      <p:sp>
        <p:nvSpPr>
          <p:cNvPr id="19" name="Rectangle 1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650759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9467-B0ED-DF8C-4549-D73DDF6AF585}"/>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EC0222DC-DCE6-7E7D-9C03-BE1D14FBE68C}"/>
              </a:ext>
            </a:extLst>
          </p:cNvPr>
          <p:cNvSpPr>
            <a:spLocks noGrp="1"/>
          </p:cNvSpPr>
          <p:nvPr>
            <p:ph idx="1"/>
          </p:nvPr>
        </p:nvSpPr>
        <p:spPr/>
        <p:txBody>
          <a:bodyPr>
            <a:normAutofit lnSpcReduction="10000"/>
          </a:bodyPr>
          <a:lstStyle/>
          <a:p>
            <a:pPr algn="ctr"/>
            <a:r>
              <a:rPr lang="en-CA" sz="3200" b="1" dirty="0">
                <a:solidFill>
                  <a:srgbClr val="FF0000"/>
                </a:solidFill>
              </a:rPr>
              <a:t>USE MULTIMODALITY IF YOU HAVE IT</a:t>
            </a:r>
          </a:p>
          <a:p>
            <a:r>
              <a:rPr lang="en-CA" dirty="0"/>
              <a:t>How to overcome challenges:</a:t>
            </a:r>
          </a:p>
          <a:p>
            <a:pPr lvl="1"/>
            <a:r>
              <a:rPr lang="en-CA" dirty="0"/>
              <a:t>Upon data collections: Check your data lakes. What data is at the bottom?</a:t>
            </a:r>
          </a:p>
          <a:p>
            <a:pPr lvl="2"/>
            <a:r>
              <a:rPr lang="en-CA" dirty="0"/>
              <a:t>Think about data ethics at this stage! Do not include data you don’t know how to use at this stage.</a:t>
            </a:r>
          </a:p>
          <a:p>
            <a:pPr lvl="1"/>
            <a:r>
              <a:rPr lang="en-CA" dirty="0"/>
              <a:t>Upon architecture design: Think about fusion strategies. Add attention when necessary!</a:t>
            </a:r>
          </a:p>
          <a:p>
            <a:pPr lvl="2"/>
            <a:r>
              <a:rPr lang="en-CA" dirty="0"/>
              <a:t>If using attention, fuse with attention.</a:t>
            </a:r>
          </a:p>
          <a:p>
            <a:pPr lvl="1"/>
            <a:r>
              <a:rPr lang="en-CA" dirty="0"/>
              <a:t>Upon training: Use differential training.</a:t>
            </a:r>
          </a:p>
          <a:p>
            <a:pPr lvl="1"/>
            <a:r>
              <a:rPr lang="en-CA" dirty="0"/>
              <a:t>Upon validation: Investigate contribution of each channel and use visualization and </a:t>
            </a:r>
            <a:r>
              <a:rPr lang="en-CA" dirty="0" err="1"/>
              <a:t>backtracing</a:t>
            </a:r>
            <a:r>
              <a:rPr lang="en-CA" dirty="0"/>
              <a:t> methods to understand how the data is contributing.</a:t>
            </a:r>
          </a:p>
          <a:p>
            <a:pPr lvl="2"/>
            <a:r>
              <a:rPr lang="en-CA" dirty="0"/>
              <a:t>Not always the most complex model is the best.</a:t>
            </a:r>
          </a:p>
          <a:p>
            <a:pPr lvl="2"/>
            <a:r>
              <a:rPr lang="en-CA" dirty="0"/>
              <a:t>Validate both in profit terms and in statistical terms.</a:t>
            </a:r>
          </a:p>
          <a:p>
            <a:r>
              <a:rPr lang="en-CA" dirty="0"/>
              <a:t>Potential gains are significant! Worth it if your portfolios are large.</a:t>
            </a:r>
          </a:p>
          <a:p>
            <a:pPr lvl="1"/>
            <a:endParaRPr lang="en-CA" dirty="0"/>
          </a:p>
        </p:txBody>
      </p:sp>
      <p:sp>
        <p:nvSpPr>
          <p:cNvPr id="4" name="Slide Number Placeholder 3">
            <a:extLst>
              <a:ext uri="{FF2B5EF4-FFF2-40B4-BE49-F238E27FC236}">
                <a16:creationId xmlns:a16="http://schemas.microsoft.com/office/drawing/2014/main" id="{ABA647BE-A156-F6AB-45D2-29251A4A07B6}"/>
              </a:ext>
            </a:extLst>
          </p:cNvPr>
          <p:cNvSpPr>
            <a:spLocks noGrp="1"/>
          </p:cNvSpPr>
          <p:nvPr>
            <p:ph type="sldNum" sz="quarter" idx="12"/>
          </p:nvPr>
        </p:nvSpPr>
        <p:spPr/>
        <p:txBody>
          <a:bodyPr/>
          <a:lstStyle/>
          <a:p>
            <a:fld id="{23E1BCB2-DA3D-46C3-A25D-15D26F82A411}" type="slidenum">
              <a:rPr lang="en-GB" smtClean="0"/>
              <a:t>45</a:t>
            </a:fld>
            <a:endParaRPr lang="en-GB"/>
          </a:p>
        </p:txBody>
      </p:sp>
    </p:spTree>
    <p:extLst>
      <p:ext uri="{BB962C8B-B14F-4D97-AF65-F5344CB8AC3E}">
        <p14:creationId xmlns:p14="http://schemas.microsoft.com/office/powerpoint/2010/main" val="146265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3" name="Rectangle 52">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55" name="Straight Connector 54">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EBE45A86-783B-4F2C-BE47-70B28B98A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D144F25-8C70-4129-BBF4-63A252F61145}"/>
              </a:ext>
            </a:extLst>
          </p:cNvPr>
          <p:cNvSpPr>
            <a:spLocks noGrp="1"/>
          </p:cNvSpPr>
          <p:nvPr>
            <p:ph type="title"/>
          </p:nvPr>
        </p:nvSpPr>
        <p:spPr>
          <a:xfrm>
            <a:off x="6685175" y="639097"/>
            <a:ext cx="4813072" cy="3686015"/>
          </a:xfrm>
        </p:spPr>
        <p:txBody>
          <a:bodyPr vert="horz" lIns="91440" tIns="45720" rIns="91440" bIns="45720" rtlCol="0" anchor="b">
            <a:normAutofit/>
          </a:bodyPr>
          <a:lstStyle/>
          <a:p>
            <a:r>
              <a:rPr lang="en-US" sz="7200"/>
              <a:t>Thank you!</a:t>
            </a:r>
          </a:p>
        </p:txBody>
      </p:sp>
      <p:sp>
        <p:nvSpPr>
          <p:cNvPr id="6" name="Text Placeholder 5">
            <a:extLst>
              <a:ext uri="{FF2B5EF4-FFF2-40B4-BE49-F238E27FC236}">
                <a16:creationId xmlns:a16="http://schemas.microsoft.com/office/drawing/2014/main" id="{57DF8CAD-E339-434A-A8BE-AA7E39A04EEB}"/>
              </a:ext>
            </a:extLst>
          </p:cNvPr>
          <p:cNvSpPr>
            <a:spLocks noGrp="1"/>
          </p:cNvSpPr>
          <p:nvPr>
            <p:ph type="body" idx="1"/>
          </p:nvPr>
        </p:nvSpPr>
        <p:spPr>
          <a:xfrm>
            <a:off x="6685174" y="4455621"/>
            <a:ext cx="4829101" cy="1238616"/>
          </a:xfrm>
        </p:spPr>
        <p:txBody>
          <a:bodyPr vert="horz" lIns="91440" tIns="45720" rIns="91440" bIns="45720" rtlCol="0">
            <a:normAutofit/>
          </a:bodyPr>
          <a:lstStyle/>
          <a:p>
            <a:r>
              <a:rPr lang="en-US" dirty="0">
                <a:solidFill>
                  <a:schemeClr val="tx1">
                    <a:lumMod val="85000"/>
                    <a:lumOff val="15000"/>
                  </a:schemeClr>
                </a:solidFill>
              </a:rPr>
              <a:t>Q&amp;A</a:t>
            </a:r>
          </a:p>
        </p:txBody>
      </p:sp>
      <p:sp>
        <p:nvSpPr>
          <p:cNvPr id="59" name="Rectangle 58">
            <a:extLst>
              <a:ext uri="{FF2B5EF4-FFF2-40B4-BE49-F238E27FC236}">
                <a16:creationId xmlns:a16="http://schemas.microsoft.com/office/drawing/2014/main" id="{C309993B-ED13-4A38-A24F-95A8070F2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903" y="691672"/>
            <a:ext cx="2636076"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44BA1540-73BD-081B-06B3-A2D1F3875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75" y="1352813"/>
            <a:ext cx="2305160" cy="1158343"/>
          </a:xfrm>
          <a:prstGeom prst="rect">
            <a:avLst/>
          </a:prstGeom>
        </p:spPr>
      </p:pic>
      <p:sp>
        <p:nvSpPr>
          <p:cNvPr id="61" name="Rectangle 60">
            <a:extLst>
              <a:ext uri="{FF2B5EF4-FFF2-40B4-BE49-F238E27FC236}">
                <a16:creationId xmlns:a16="http://schemas.microsoft.com/office/drawing/2014/main" id="{251543AF-FABF-4B9B-A51F-6E32B09AD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730" y="691673"/>
            <a:ext cx="2644595" cy="245107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r code&#10;&#10;Description automatically generated">
            <a:extLst>
              <a:ext uri="{FF2B5EF4-FFF2-40B4-BE49-F238E27FC236}">
                <a16:creationId xmlns:a16="http://schemas.microsoft.com/office/drawing/2014/main" id="{8649CF3E-3663-825E-828D-2CEE04157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95" y="872500"/>
            <a:ext cx="1500065" cy="2155094"/>
          </a:xfrm>
          <a:prstGeom prst="rect">
            <a:avLst/>
          </a:prstGeom>
        </p:spPr>
      </p:pic>
      <p:sp>
        <p:nvSpPr>
          <p:cNvPr id="63" name="Rectangle 62">
            <a:extLst>
              <a:ext uri="{FF2B5EF4-FFF2-40B4-BE49-F238E27FC236}">
                <a16:creationId xmlns:a16="http://schemas.microsoft.com/office/drawing/2014/main" id="{B448F9F0-74F6-4FA2-97EA-D1CEA818C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903" y="3345545"/>
            <a:ext cx="2631017" cy="248183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logo, design, typography&#10;&#10;Description automatically generated">
            <a:extLst>
              <a:ext uri="{FF2B5EF4-FFF2-40B4-BE49-F238E27FC236}">
                <a16:creationId xmlns:a16="http://schemas.microsoft.com/office/drawing/2014/main" id="{22370C52-28D1-ED56-7D49-8BC6B5D46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508" y="3507255"/>
            <a:ext cx="1394519" cy="757890"/>
          </a:xfrm>
          <a:prstGeom prst="rect">
            <a:avLst/>
          </a:prstGeom>
        </p:spPr>
      </p:pic>
      <p:sp>
        <p:nvSpPr>
          <p:cNvPr id="65" name="Rectangle 64">
            <a:extLst>
              <a:ext uri="{FF2B5EF4-FFF2-40B4-BE49-F238E27FC236}">
                <a16:creationId xmlns:a16="http://schemas.microsoft.com/office/drawing/2014/main" id="{4D5AE9DE-ADA2-4F40-8C1D-E5A094FBB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730" y="3336707"/>
            <a:ext cx="2644595" cy="249067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Texto&#10;&#10;Descripción generada automáticamente">
            <a:extLst>
              <a:ext uri="{FF2B5EF4-FFF2-40B4-BE49-F238E27FC236}">
                <a16:creationId xmlns:a16="http://schemas.microsoft.com/office/drawing/2014/main" id="{9B3A7A14-7CA2-430E-9F09-50A25BE38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077" y="4322817"/>
            <a:ext cx="2331368" cy="558301"/>
          </a:xfrm>
          <a:prstGeom prst="rect">
            <a:avLst/>
          </a:prstGeom>
        </p:spPr>
      </p:pic>
      <p:cxnSp>
        <p:nvCxnSpPr>
          <p:cNvPr id="67" name="Straight Connector 66">
            <a:extLst>
              <a:ext uri="{FF2B5EF4-FFF2-40B4-BE49-F238E27FC236}">
                <a16:creationId xmlns:a16="http://schemas.microsoft.com/office/drawing/2014/main" id="{2643966D-84D0-49C3-9412-0C410587F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60228"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19DBA7B9-E378-45BB-8AE8-9C06D887A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1" name="Rectangle 70">
            <a:extLst>
              <a:ext uri="{FF2B5EF4-FFF2-40B4-BE49-F238E27FC236}">
                <a16:creationId xmlns:a16="http://schemas.microsoft.com/office/drawing/2014/main" id="{DD2B0DFB-948D-4DE0-A2B7-C79ED4A06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Slide Number Placeholder 3">
            <a:extLst>
              <a:ext uri="{FF2B5EF4-FFF2-40B4-BE49-F238E27FC236}">
                <a16:creationId xmlns:a16="http://schemas.microsoft.com/office/drawing/2014/main" id="{EAB6819D-6F31-4633-AAA3-4190927F018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23E1BCB2-DA3D-46C3-A25D-15D26F82A411}" type="slidenum">
              <a:rPr lang="en-US" smtClean="0"/>
              <a:pPr>
                <a:spcAft>
                  <a:spcPts val="600"/>
                </a:spcAft>
              </a:pPr>
              <a:t>46</a:t>
            </a:fld>
            <a:endParaRPr lang="en-US"/>
          </a:p>
        </p:txBody>
      </p:sp>
      <p:sp>
        <p:nvSpPr>
          <p:cNvPr id="10" name="TextBox 9">
            <a:extLst>
              <a:ext uri="{FF2B5EF4-FFF2-40B4-BE49-F238E27FC236}">
                <a16:creationId xmlns:a16="http://schemas.microsoft.com/office/drawing/2014/main" id="{EE02D516-1973-4A50-8182-DC52CC933CB5}"/>
              </a:ext>
            </a:extLst>
          </p:cNvPr>
          <p:cNvSpPr txBox="1"/>
          <p:nvPr/>
        </p:nvSpPr>
        <p:spPr>
          <a:xfrm>
            <a:off x="6594613" y="5118652"/>
            <a:ext cx="2435087" cy="369332"/>
          </a:xfrm>
          <a:prstGeom prst="rect">
            <a:avLst/>
          </a:prstGeom>
          <a:noFill/>
        </p:spPr>
        <p:txBody>
          <a:bodyPr wrap="square" rtlCol="0">
            <a:spAutoFit/>
          </a:bodyPr>
          <a:lstStyle/>
          <a:p>
            <a:r>
              <a:rPr lang="es-419" dirty="0" err="1"/>
              <a:t>With</a:t>
            </a:r>
            <a:r>
              <a:rPr lang="es-419" dirty="0"/>
              <a:t> </a:t>
            </a:r>
            <a:r>
              <a:rPr lang="es-419" dirty="0" err="1"/>
              <a:t>thanks</a:t>
            </a:r>
            <a:r>
              <a:rPr lang="es-419" dirty="0"/>
              <a:t> </a:t>
            </a:r>
            <a:r>
              <a:rPr lang="es-419" dirty="0" err="1"/>
              <a:t>to</a:t>
            </a:r>
            <a:endParaRPr lang="en-CA" dirty="0"/>
          </a:p>
        </p:txBody>
      </p:sp>
      <p:pic>
        <p:nvPicPr>
          <p:cNvPr id="12" name="Picture 11" descr="A picture containing graphics, font, logo, graphic design&#10;&#10;Description automatically generated">
            <a:extLst>
              <a:ext uri="{FF2B5EF4-FFF2-40B4-BE49-F238E27FC236}">
                <a16:creationId xmlns:a16="http://schemas.microsoft.com/office/drawing/2014/main" id="{F6C8CB7D-60BE-EC8B-3480-EFD7E07BA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4613" y="5600776"/>
            <a:ext cx="1497496" cy="641427"/>
          </a:xfrm>
          <a:prstGeom prst="rect">
            <a:avLst/>
          </a:prstGeom>
        </p:spPr>
      </p:pic>
      <p:pic>
        <p:nvPicPr>
          <p:cNvPr id="14" name="Picture 13" descr="A picture containing text, font, screenshot, graphics&#10;&#10;Description automatically generated">
            <a:extLst>
              <a:ext uri="{FF2B5EF4-FFF2-40B4-BE49-F238E27FC236}">
                <a16:creationId xmlns:a16="http://schemas.microsoft.com/office/drawing/2014/main" id="{CB8C0E9D-D196-A0BE-98C6-0E6FC69A6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7032" y="5615517"/>
            <a:ext cx="1904536" cy="742094"/>
          </a:xfrm>
          <a:prstGeom prst="rect">
            <a:avLst/>
          </a:prstGeom>
        </p:spPr>
      </p:pic>
      <p:pic>
        <p:nvPicPr>
          <p:cNvPr id="16" name="Picture 15" descr="A close up of a logo&#10;&#10;Description automatically generated with low confidence">
            <a:extLst>
              <a:ext uri="{FF2B5EF4-FFF2-40B4-BE49-F238E27FC236}">
                <a16:creationId xmlns:a16="http://schemas.microsoft.com/office/drawing/2014/main" id="{6B1B667A-49C0-3769-125B-274B8A9030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8665" y="5209810"/>
            <a:ext cx="3520109" cy="422413"/>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40895D10-79DD-06C6-FEBC-ACC223E934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2809" y="4322817"/>
            <a:ext cx="1503891" cy="328910"/>
          </a:xfrm>
          <a:prstGeom prst="rect">
            <a:avLst/>
          </a:prstGeom>
        </p:spPr>
      </p:pic>
      <p:pic>
        <p:nvPicPr>
          <p:cNvPr id="13" name="Picture 12" descr="A logo with a circle and a circle in the middle&#10;&#10;Description automatically generated">
            <a:extLst>
              <a:ext uri="{FF2B5EF4-FFF2-40B4-BE49-F238E27FC236}">
                <a16:creationId xmlns:a16="http://schemas.microsoft.com/office/drawing/2014/main" id="{23D43108-7E39-8546-06B4-0F5B39B2C2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2493" y="4865244"/>
            <a:ext cx="764522" cy="774477"/>
          </a:xfrm>
          <a:prstGeom prst="rect">
            <a:avLst/>
          </a:prstGeom>
        </p:spPr>
      </p:pic>
    </p:spTree>
    <p:extLst>
      <p:ext uri="{BB962C8B-B14F-4D97-AF65-F5344CB8AC3E}">
        <p14:creationId xmlns:p14="http://schemas.microsoft.com/office/powerpoint/2010/main" val="847836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Mortgage Multilayer: Runtime</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47</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marL="0" indent="0" algn="just">
              <a:buNone/>
            </a:pPr>
            <a:endParaRPr lang="en-US" sz="2400" dirty="0"/>
          </a:p>
        </p:txBody>
      </p:sp>
      <p:pic>
        <p:nvPicPr>
          <p:cNvPr id="4" name="Picture 3">
            <a:extLst>
              <a:ext uri="{FF2B5EF4-FFF2-40B4-BE49-F238E27FC236}">
                <a16:creationId xmlns:a16="http://schemas.microsoft.com/office/drawing/2014/main" id="{4B4732BC-6ECC-6F87-2C0C-CA75BAE89CC8}"/>
              </a:ext>
            </a:extLst>
          </p:cNvPr>
          <p:cNvPicPr>
            <a:picLocks noChangeAspect="1"/>
          </p:cNvPicPr>
          <p:nvPr/>
        </p:nvPicPr>
        <p:blipFill>
          <a:blip r:embed="rId2"/>
          <a:stretch>
            <a:fillRect/>
          </a:stretch>
        </p:blipFill>
        <p:spPr>
          <a:xfrm>
            <a:off x="2259010" y="2777637"/>
            <a:ext cx="7734934" cy="1302726"/>
          </a:xfrm>
          <a:prstGeom prst="rect">
            <a:avLst/>
          </a:prstGeom>
        </p:spPr>
      </p:pic>
      <p:pic>
        <p:nvPicPr>
          <p:cNvPr id="9" name="Picture 8">
            <a:extLst>
              <a:ext uri="{FF2B5EF4-FFF2-40B4-BE49-F238E27FC236}">
                <a16:creationId xmlns:a16="http://schemas.microsoft.com/office/drawing/2014/main" id="{C9677356-F3B9-1222-0EBB-218C71829294}"/>
              </a:ext>
            </a:extLst>
          </p:cNvPr>
          <p:cNvPicPr>
            <a:picLocks noChangeAspect="1"/>
          </p:cNvPicPr>
          <p:nvPr/>
        </p:nvPicPr>
        <p:blipFill>
          <a:blip r:embed="rId3"/>
          <a:stretch>
            <a:fillRect/>
          </a:stretch>
        </p:blipFill>
        <p:spPr>
          <a:xfrm>
            <a:off x="2207135" y="4713282"/>
            <a:ext cx="7777730" cy="1329235"/>
          </a:xfrm>
          <a:prstGeom prst="rect">
            <a:avLst/>
          </a:prstGeom>
        </p:spPr>
      </p:pic>
      <p:sp>
        <p:nvSpPr>
          <p:cNvPr id="10" name="TextBox 9">
            <a:extLst>
              <a:ext uri="{FF2B5EF4-FFF2-40B4-BE49-F238E27FC236}">
                <a16:creationId xmlns:a16="http://schemas.microsoft.com/office/drawing/2014/main" id="{95D1DD57-9FE9-B181-965A-65441B4435E2}"/>
              </a:ext>
            </a:extLst>
          </p:cNvPr>
          <p:cNvSpPr txBox="1"/>
          <p:nvPr/>
        </p:nvSpPr>
        <p:spPr>
          <a:xfrm>
            <a:off x="4585772" y="2484631"/>
            <a:ext cx="3081407" cy="400110"/>
          </a:xfrm>
          <a:prstGeom prst="rect">
            <a:avLst/>
          </a:prstGeom>
          <a:noFill/>
        </p:spPr>
        <p:txBody>
          <a:bodyPr wrap="square" rtlCol="0">
            <a:spAutoFit/>
          </a:bodyPr>
          <a:lstStyle/>
          <a:p>
            <a:r>
              <a:rPr lang="en-US" sz="2000" dirty="0"/>
              <a:t>GNN-RNN models (seconds)</a:t>
            </a:r>
            <a:endParaRPr lang="en-CA" sz="2000" dirty="0"/>
          </a:p>
        </p:txBody>
      </p:sp>
      <p:sp>
        <p:nvSpPr>
          <p:cNvPr id="11" name="TextBox 10">
            <a:extLst>
              <a:ext uri="{FF2B5EF4-FFF2-40B4-BE49-F238E27FC236}">
                <a16:creationId xmlns:a16="http://schemas.microsoft.com/office/drawing/2014/main" id="{899585FE-CE43-D835-6412-6DE7781ACC1D}"/>
              </a:ext>
            </a:extLst>
          </p:cNvPr>
          <p:cNvSpPr txBox="1"/>
          <p:nvPr/>
        </p:nvSpPr>
        <p:spPr>
          <a:xfrm>
            <a:off x="4331800" y="4444179"/>
            <a:ext cx="3589352" cy="400110"/>
          </a:xfrm>
          <a:prstGeom prst="rect">
            <a:avLst/>
          </a:prstGeom>
          <a:noFill/>
        </p:spPr>
        <p:txBody>
          <a:bodyPr wrap="square" rtlCol="0">
            <a:spAutoFit/>
          </a:bodyPr>
          <a:lstStyle/>
          <a:p>
            <a:r>
              <a:rPr lang="en-US" sz="2000" dirty="0"/>
              <a:t>GNN-RNN-ATT models (seconds)</a:t>
            </a:r>
            <a:endParaRPr lang="en-CA" sz="2000" dirty="0"/>
          </a:p>
        </p:txBody>
      </p:sp>
    </p:spTree>
    <p:extLst>
      <p:ext uri="{BB962C8B-B14F-4D97-AF65-F5344CB8AC3E}">
        <p14:creationId xmlns:p14="http://schemas.microsoft.com/office/powerpoint/2010/main" val="81866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36A-A993-4872-93F9-B07735269EB4}"/>
              </a:ext>
            </a:extLst>
          </p:cNvPr>
          <p:cNvSpPr>
            <a:spLocks noGrp="1"/>
          </p:cNvSpPr>
          <p:nvPr>
            <p:ph type="title"/>
          </p:nvPr>
        </p:nvSpPr>
        <p:spPr/>
        <p:txBody>
          <a:bodyPr/>
          <a:lstStyle/>
          <a:p>
            <a:r>
              <a:rPr lang="en-GB" dirty="0"/>
              <a:t>Results: Dependency plots</a:t>
            </a:r>
          </a:p>
        </p:txBody>
      </p:sp>
      <p:sp>
        <p:nvSpPr>
          <p:cNvPr id="8" name="Slide Number Placeholder 4">
            <a:extLst>
              <a:ext uri="{FF2B5EF4-FFF2-40B4-BE49-F238E27FC236}">
                <a16:creationId xmlns:a16="http://schemas.microsoft.com/office/drawing/2014/main" id="{2924333D-63F2-4282-995F-A1964D436E4A}"/>
              </a:ext>
            </a:extLst>
          </p:cNvPr>
          <p:cNvSpPr>
            <a:spLocks noGrp="1"/>
          </p:cNvSpPr>
          <p:nvPr>
            <p:ph type="sldNum" sz="quarter" idx="12"/>
          </p:nvPr>
        </p:nvSpPr>
        <p:spPr>
          <a:xfrm>
            <a:off x="9900458" y="6459785"/>
            <a:ext cx="1312025" cy="365125"/>
          </a:xfrm>
        </p:spPr>
        <p:txBody>
          <a:bodyPr>
            <a:normAutofit/>
          </a:bodyPr>
          <a:lstStyle/>
          <a:p>
            <a:pPr>
              <a:spcAft>
                <a:spcPts val="600"/>
              </a:spcAft>
            </a:pPr>
            <a:fld id="{23E1BCB2-DA3D-46C3-A25D-15D26F82A411}" type="slidenum">
              <a:rPr lang="en-GB" smtClean="0"/>
              <a:pPr>
                <a:spcAft>
                  <a:spcPts val="600"/>
                </a:spcAft>
              </a:pPr>
              <a:t>48</a:t>
            </a:fld>
            <a:endParaRPr lang="en-GB"/>
          </a:p>
        </p:txBody>
      </p:sp>
      <p:sp>
        <p:nvSpPr>
          <p:cNvPr id="7" name="Content Placeholder 4">
            <a:extLst>
              <a:ext uri="{FF2B5EF4-FFF2-40B4-BE49-F238E27FC236}">
                <a16:creationId xmlns:a16="http://schemas.microsoft.com/office/drawing/2014/main" id="{ADA6DEAA-F7E2-4DDD-8F4A-3427D50A5732}"/>
              </a:ext>
            </a:extLst>
          </p:cNvPr>
          <p:cNvSpPr>
            <a:spLocks noGrp="1"/>
          </p:cNvSpPr>
          <p:nvPr>
            <p:ph sz="half" idx="1"/>
          </p:nvPr>
        </p:nvSpPr>
        <p:spPr>
          <a:xfrm>
            <a:off x="1097278" y="1845733"/>
            <a:ext cx="10058399" cy="4344949"/>
          </a:xfrm>
        </p:spPr>
        <p:txBody>
          <a:bodyPr>
            <a:normAutofit/>
          </a:bodyPr>
          <a:lstStyle/>
          <a:p>
            <a:pPr algn="just">
              <a:buFont typeface="Arial" panose="020B0604020202020204" pitchFamily="34" charset="0"/>
              <a:buChar char="•"/>
            </a:pPr>
            <a:r>
              <a:rPr lang="en-US" dirty="0"/>
              <a:t> </a:t>
            </a:r>
            <a:endParaRPr lang="en-US" sz="2400" dirty="0"/>
          </a:p>
        </p:txBody>
      </p:sp>
      <p:pic>
        <p:nvPicPr>
          <p:cNvPr id="4" name="Picture 3">
            <a:extLst>
              <a:ext uri="{FF2B5EF4-FFF2-40B4-BE49-F238E27FC236}">
                <a16:creationId xmlns:a16="http://schemas.microsoft.com/office/drawing/2014/main" id="{825A5910-4BF3-DDEB-87E0-6FFC45E5FCF3}"/>
              </a:ext>
            </a:extLst>
          </p:cNvPr>
          <p:cNvPicPr>
            <a:picLocks noChangeAspect="1"/>
          </p:cNvPicPr>
          <p:nvPr/>
        </p:nvPicPr>
        <p:blipFill>
          <a:blip r:embed="rId2"/>
          <a:stretch>
            <a:fillRect/>
          </a:stretch>
        </p:blipFill>
        <p:spPr>
          <a:xfrm>
            <a:off x="3001296" y="2484643"/>
            <a:ext cx="5632944" cy="1730574"/>
          </a:xfrm>
          <a:prstGeom prst="rect">
            <a:avLst/>
          </a:prstGeom>
        </p:spPr>
      </p:pic>
      <p:pic>
        <p:nvPicPr>
          <p:cNvPr id="9" name="Picture 8">
            <a:extLst>
              <a:ext uri="{FF2B5EF4-FFF2-40B4-BE49-F238E27FC236}">
                <a16:creationId xmlns:a16="http://schemas.microsoft.com/office/drawing/2014/main" id="{62C16774-BF88-5C6F-7D9E-0174C573B60A}"/>
              </a:ext>
            </a:extLst>
          </p:cNvPr>
          <p:cNvPicPr>
            <a:picLocks noChangeAspect="1"/>
          </p:cNvPicPr>
          <p:nvPr/>
        </p:nvPicPr>
        <p:blipFill>
          <a:blip r:embed="rId3"/>
          <a:stretch>
            <a:fillRect/>
          </a:stretch>
        </p:blipFill>
        <p:spPr>
          <a:xfrm>
            <a:off x="2950682" y="4396802"/>
            <a:ext cx="5835339" cy="1854408"/>
          </a:xfrm>
          <a:prstGeom prst="rect">
            <a:avLst/>
          </a:prstGeom>
        </p:spPr>
      </p:pic>
    </p:spTree>
    <p:extLst>
      <p:ext uri="{BB962C8B-B14F-4D97-AF65-F5344CB8AC3E}">
        <p14:creationId xmlns:p14="http://schemas.microsoft.com/office/powerpoint/2010/main" val="74172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BFEB-C936-746E-5ED5-DB2ED49193C2}"/>
              </a:ext>
            </a:extLst>
          </p:cNvPr>
          <p:cNvSpPr>
            <a:spLocks noGrp="1"/>
          </p:cNvSpPr>
          <p:nvPr>
            <p:ph type="title"/>
          </p:nvPr>
        </p:nvSpPr>
        <p:spPr/>
        <p:txBody>
          <a:bodyPr/>
          <a:lstStyle/>
          <a:p>
            <a:r>
              <a:rPr lang="en-CA" dirty="0"/>
              <a:t>Examples in this Talk</a:t>
            </a:r>
          </a:p>
        </p:txBody>
      </p:sp>
      <p:sp>
        <p:nvSpPr>
          <p:cNvPr id="3" name="Content Placeholder 2">
            <a:extLst>
              <a:ext uri="{FF2B5EF4-FFF2-40B4-BE49-F238E27FC236}">
                <a16:creationId xmlns:a16="http://schemas.microsoft.com/office/drawing/2014/main" id="{2F80F0D5-0C7F-6821-F580-5B98CC3F6D11}"/>
              </a:ext>
            </a:extLst>
          </p:cNvPr>
          <p:cNvSpPr>
            <a:spLocks noGrp="1"/>
          </p:cNvSpPr>
          <p:nvPr>
            <p:ph idx="1"/>
          </p:nvPr>
        </p:nvSpPr>
        <p:spPr/>
        <p:txBody>
          <a:bodyPr/>
          <a:lstStyle/>
          <a:p>
            <a:r>
              <a:rPr lang="en-CA" dirty="0"/>
              <a:t>Two areas (not affected by regulatory threats!)</a:t>
            </a:r>
          </a:p>
          <a:p>
            <a:pPr lvl="1"/>
            <a:r>
              <a:rPr lang="en-CA" dirty="0"/>
              <a:t>Single family mortgages.</a:t>
            </a:r>
          </a:p>
          <a:p>
            <a:pPr lvl="1"/>
            <a:r>
              <a:rPr lang="en-CA" dirty="0"/>
              <a:t>Midcap corporate companies.</a:t>
            </a:r>
          </a:p>
          <a:p>
            <a:pPr lvl="1"/>
            <a:endParaRPr lang="en-CA" dirty="0"/>
          </a:p>
          <a:p>
            <a:r>
              <a:rPr lang="en-CA" dirty="0"/>
              <a:t>Modalities:</a:t>
            </a:r>
          </a:p>
          <a:p>
            <a:pPr lvl="1"/>
            <a:r>
              <a:rPr lang="en-CA" dirty="0"/>
              <a:t>Numeric behaviour variables.</a:t>
            </a:r>
          </a:p>
          <a:p>
            <a:pPr lvl="1"/>
            <a:r>
              <a:rPr lang="en-CA" dirty="0"/>
              <a:t>Financial markets.</a:t>
            </a:r>
          </a:p>
          <a:p>
            <a:pPr lvl="1"/>
            <a:r>
              <a:rPr lang="en-CA" dirty="0"/>
              <a:t>Text from financial statements and news.</a:t>
            </a:r>
          </a:p>
          <a:p>
            <a:pPr lvl="1"/>
            <a:r>
              <a:rPr lang="en-CA" dirty="0"/>
              <a:t>LIDAR</a:t>
            </a:r>
          </a:p>
          <a:p>
            <a:pPr lvl="1"/>
            <a:r>
              <a:rPr lang="en-CA" dirty="0"/>
              <a:t>Standard scorecard variables</a:t>
            </a:r>
          </a:p>
        </p:txBody>
      </p:sp>
      <p:sp>
        <p:nvSpPr>
          <p:cNvPr id="4" name="Slide Number Placeholder 3">
            <a:extLst>
              <a:ext uri="{FF2B5EF4-FFF2-40B4-BE49-F238E27FC236}">
                <a16:creationId xmlns:a16="http://schemas.microsoft.com/office/drawing/2014/main" id="{2A7EBAF4-42D9-2D2B-EF9E-1B88EA0E9D32}"/>
              </a:ext>
            </a:extLst>
          </p:cNvPr>
          <p:cNvSpPr>
            <a:spLocks noGrp="1"/>
          </p:cNvSpPr>
          <p:nvPr>
            <p:ph type="sldNum" sz="quarter" idx="12"/>
          </p:nvPr>
        </p:nvSpPr>
        <p:spPr/>
        <p:txBody>
          <a:bodyPr/>
          <a:lstStyle/>
          <a:p>
            <a:fld id="{23E1BCB2-DA3D-46C3-A25D-15D26F82A411}" type="slidenum">
              <a:rPr lang="en-GB" smtClean="0"/>
              <a:t>5</a:t>
            </a:fld>
            <a:endParaRPr lang="en-GB"/>
          </a:p>
        </p:txBody>
      </p:sp>
    </p:spTree>
    <p:extLst>
      <p:ext uri="{BB962C8B-B14F-4D97-AF65-F5344CB8AC3E}">
        <p14:creationId xmlns:p14="http://schemas.microsoft.com/office/powerpoint/2010/main" val="393751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28D12-E04E-9FC8-4E45-501804FB9A1F}"/>
              </a:ext>
            </a:extLst>
          </p:cNvPr>
          <p:cNvSpPr>
            <a:spLocks noGrp="1"/>
          </p:cNvSpPr>
          <p:nvPr>
            <p:ph type="title"/>
          </p:nvPr>
        </p:nvSpPr>
        <p:spPr>
          <a:xfrm>
            <a:off x="5289754" y="639097"/>
            <a:ext cx="6253317" cy="3686015"/>
          </a:xfrm>
        </p:spPr>
        <p:txBody>
          <a:bodyPr vert="horz" lIns="91440" tIns="45720" rIns="91440" bIns="45720" rtlCol="0" anchor="b">
            <a:normAutofit fontScale="90000"/>
          </a:bodyPr>
          <a:lstStyle/>
          <a:p>
            <a:r>
              <a:rPr lang="en-US" dirty="0"/>
              <a:t>First Example: Multimodal Deep Learning for Midcaps</a:t>
            </a:r>
          </a:p>
        </p:txBody>
      </p:sp>
      <p:sp>
        <p:nvSpPr>
          <p:cNvPr id="3" name="Content Placeholder 2">
            <a:extLst>
              <a:ext uri="{FF2B5EF4-FFF2-40B4-BE49-F238E27FC236}">
                <a16:creationId xmlns:a16="http://schemas.microsoft.com/office/drawing/2014/main" id="{B0C2A76C-8E2C-AC62-CE64-694A2BFEDEC1}"/>
              </a:ext>
            </a:extLst>
          </p:cNvPr>
          <p:cNvSpPr>
            <a:spLocks noGrp="1"/>
          </p:cNvSpPr>
          <p:nvPr>
            <p:ph type="body" idx="1"/>
          </p:nvPr>
        </p:nvSpPr>
        <p:spPr>
          <a:xfrm>
            <a:off x="5289753" y="4455621"/>
            <a:ext cx="6269347" cy="1238616"/>
          </a:xfrm>
        </p:spPr>
        <p:txBody>
          <a:bodyPr vert="horz" lIns="91440" tIns="45720" rIns="91440" bIns="45720" rtlCol="0">
            <a:normAutofit/>
          </a:bodyPr>
          <a:lstStyle/>
          <a:p>
            <a:r>
              <a:rPr lang="en-US" dirty="0">
                <a:solidFill>
                  <a:schemeClr val="tx1">
                    <a:lumMod val="85000"/>
                    <a:lumOff val="15000"/>
                  </a:schemeClr>
                </a:solidFill>
              </a:rPr>
              <a:t>Co-authors: Kamesh </a:t>
            </a:r>
            <a:r>
              <a:rPr lang="en-US" dirty="0" err="1">
                <a:solidFill>
                  <a:schemeClr val="tx1">
                    <a:lumMod val="85000"/>
                    <a:lumOff val="15000"/>
                  </a:schemeClr>
                </a:solidFill>
              </a:rPr>
              <a:t>korangi</a:t>
            </a:r>
            <a:r>
              <a:rPr lang="en-US" dirty="0">
                <a:solidFill>
                  <a:schemeClr val="tx1">
                    <a:lumMod val="85000"/>
                    <a:lumOff val="15000"/>
                  </a:schemeClr>
                </a:solidFill>
              </a:rPr>
              <a:t>, </a:t>
            </a:r>
            <a:r>
              <a:rPr lang="en-US" dirty="0" err="1">
                <a:solidFill>
                  <a:schemeClr val="tx1">
                    <a:lumMod val="85000"/>
                    <a:lumOff val="15000"/>
                  </a:schemeClr>
                </a:solidFill>
              </a:rPr>
              <a:t>mahsa</a:t>
            </a:r>
            <a:r>
              <a:rPr lang="en-US" dirty="0">
                <a:solidFill>
                  <a:schemeClr val="tx1">
                    <a:lumMod val="85000"/>
                    <a:lumOff val="15000"/>
                  </a:schemeClr>
                </a:solidFill>
              </a:rPr>
              <a:t> Tavakoli, </a:t>
            </a:r>
            <a:r>
              <a:rPr lang="en-US" dirty="0" err="1">
                <a:solidFill>
                  <a:schemeClr val="tx1">
                    <a:lumMod val="85000"/>
                    <a:lumOff val="15000"/>
                  </a:schemeClr>
                </a:solidFill>
              </a:rPr>
              <a:t>rohitesh</a:t>
            </a:r>
            <a:r>
              <a:rPr lang="en-US" dirty="0">
                <a:solidFill>
                  <a:schemeClr val="tx1">
                    <a:lumMod val="85000"/>
                    <a:lumOff val="15000"/>
                  </a:schemeClr>
                </a:solidFill>
              </a:rPr>
              <a:t> Chandra, christophe mues</a:t>
            </a:r>
          </a:p>
        </p:txBody>
      </p:sp>
      <p:pic>
        <p:nvPicPr>
          <p:cNvPr id="6" name="Picture 4" descr="A calculus formula">
            <a:extLst>
              <a:ext uri="{FF2B5EF4-FFF2-40B4-BE49-F238E27FC236}">
                <a16:creationId xmlns:a16="http://schemas.microsoft.com/office/drawing/2014/main" id="{94120750-12F1-58E0-C903-33A82434E4F3}"/>
              </a:ext>
            </a:extLst>
          </p:cNvPr>
          <p:cNvPicPr>
            <a:picLocks noChangeAspect="1"/>
          </p:cNvPicPr>
          <p:nvPr/>
        </p:nvPicPr>
        <p:blipFill rotWithShape="1">
          <a:blip r:embed="rId2"/>
          <a:srcRect l="24420" r="30463" b="-1"/>
          <a:stretch/>
        </p:blipFill>
        <p:spPr>
          <a:xfrm>
            <a:off x="-1" y="10"/>
            <a:ext cx="4635315" cy="6857989"/>
          </a:xfrm>
          <a:prstGeom prst="rect">
            <a:avLst/>
          </a:prstGeom>
        </p:spPr>
      </p:pic>
      <p:cxnSp>
        <p:nvCxnSpPr>
          <p:cNvPr id="17" name="Straight Connector 1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12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A179-0ABA-4BDA-83C8-CFD4C682A529}"/>
              </a:ext>
            </a:extLst>
          </p:cNvPr>
          <p:cNvSpPr>
            <a:spLocks noGrp="1"/>
          </p:cNvSpPr>
          <p:nvPr>
            <p:ph type="title"/>
          </p:nvPr>
        </p:nvSpPr>
        <p:spPr/>
        <p:txBody>
          <a:bodyPr/>
          <a:lstStyle/>
          <a:p>
            <a:r>
              <a:rPr lang="en-GB"/>
              <a:t>Mid-caps</a:t>
            </a:r>
            <a:endParaRPr lang="en-GB" dirty="0"/>
          </a:p>
        </p:txBody>
      </p:sp>
      <p:sp>
        <p:nvSpPr>
          <p:cNvPr id="3" name="Content Placeholder 2">
            <a:extLst>
              <a:ext uri="{FF2B5EF4-FFF2-40B4-BE49-F238E27FC236}">
                <a16:creationId xmlns:a16="http://schemas.microsoft.com/office/drawing/2014/main" id="{ADACE4F2-F598-48B4-989A-D94203FC51B0}"/>
              </a:ext>
            </a:extLst>
          </p:cNvPr>
          <p:cNvSpPr>
            <a:spLocks noGrp="1"/>
          </p:cNvSpPr>
          <p:nvPr>
            <p:ph idx="1"/>
          </p:nvPr>
        </p:nvSpPr>
        <p:spPr>
          <a:xfrm>
            <a:off x="1097280" y="1845734"/>
            <a:ext cx="6179820" cy="4023360"/>
          </a:xfrm>
        </p:spPr>
        <p:txBody>
          <a:bodyPr/>
          <a:lstStyle/>
          <a:p>
            <a:r>
              <a:rPr lang="en-GB" dirty="0"/>
              <a:t>Mid-cap companies are publicly traded companies with less than US$10 billion market capitalisation</a:t>
            </a:r>
          </a:p>
          <a:p>
            <a:endParaRPr lang="en-GB" dirty="0"/>
          </a:p>
          <a:p>
            <a:r>
              <a:rPr lang="en-GB" dirty="0"/>
              <a:t>Their debt has a shorter maturity period than large-caps</a:t>
            </a:r>
          </a:p>
          <a:p>
            <a:endParaRPr lang="en-GB" dirty="0"/>
          </a:p>
          <a:p>
            <a:r>
              <a:rPr lang="en-GB" dirty="0"/>
              <a:t>Typically hold a non-investment grade credit rating, implying higher credit risk</a:t>
            </a:r>
          </a:p>
          <a:p>
            <a:endParaRPr lang="en-GB" dirty="0"/>
          </a:p>
          <a:p>
            <a:r>
              <a:rPr lang="en-GB" dirty="0"/>
              <a:t>Lots of disaggregated information, more dependent on general economic conditions.</a:t>
            </a:r>
          </a:p>
        </p:txBody>
      </p:sp>
      <p:sp>
        <p:nvSpPr>
          <p:cNvPr id="5" name="Slide Number Placeholder 4">
            <a:extLst>
              <a:ext uri="{FF2B5EF4-FFF2-40B4-BE49-F238E27FC236}">
                <a16:creationId xmlns:a16="http://schemas.microsoft.com/office/drawing/2014/main" id="{87906B51-3BD1-4534-9B52-AB3D8F1E9295}"/>
              </a:ext>
            </a:extLst>
          </p:cNvPr>
          <p:cNvSpPr>
            <a:spLocks noGrp="1"/>
          </p:cNvSpPr>
          <p:nvPr>
            <p:ph type="sldNum" sz="quarter" idx="12"/>
          </p:nvPr>
        </p:nvSpPr>
        <p:spPr/>
        <p:txBody>
          <a:bodyPr/>
          <a:lstStyle/>
          <a:p>
            <a:fld id="{23E1BCB2-DA3D-46C3-A25D-15D26F82A411}" type="slidenum">
              <a:rPr lang="en-GB" smtClean="0"/>
              <a:t>7</a:t>
            </a:fld>
            <a:endParaRPr lang="en-GB"/>
          </a:p>
        </p:txBody>
      </p:sp>
      <p:pic>
        <p:nvPicPr>
          <p:cNvPr id="6" name="Imagen 5" descr="Gráfico, Gráfico de embudo&#10;&#10;Descripción generada automáticamente">
            <a:extLst>
              <a:ext uri="{FF2B5EF4-FFF2-40B4-BE49-F238E27FC236}">
                <a16:creationId xmlns:a16="http://schemas.microsoft.com/office/drawing/2014/main" id="{F0CEF992-A729-4287-9C4D-A6C91A6A9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437" y="2009775"/>
            <a:ext cx="4781839" cy="3899038"/>
          </a:xfrm>
          <a:prstGeom prst="rect">
            <a:avLst/>
          </a:prstGeom>
        </p:spPr>
      </p:pic>
    </p:spTree>
    <p:extLst>
      <p:ext uri="{BB962C8B-B14F-4D97-AF65-F5344CB8AC3E}">
        <p14:creationId xmlns:p14="http://schemas.microsoft.com/office/powerpoint/2010/main" val="322109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09098-ECA6-4572-C0CA-1BE2B8F03F1E}"/>
              </a:ext>
            </a:extLst>
          </p:cNvPr>
          <p:cNvSpPr>
            <a:spLocks noGrp="1"/>
          </p:cNvSpPr>
          <p:nvPr>
            <p:ph type="title"/>
          </p:nvPr>
        </p:nvSpPr>
        <p:spPr>
          <a:xfrm>
            <a:off x="5181601" y="634946"/>
            <a:ext cx="6368142" cy="1450757"/>
          </a:xfrm>
        </p:spPr>
        <p:txBody>
          <a:bodyPr>
            <a:normAutofit/>
          </a:bodyPr>
          <a:lstStyle/>
          <a:p>
            <a:r>
              <a:rPr lang="en-US" dirty="0"/>
              <a:t>Research questions</a:t>
            </a:r>
            <a:endParaRPr lang="en-CA" dirty="0"/>
          </a:p>
        </p:txBody>
      </p:sp>
      <p:pic>
        <p:nvPicPr>
          <p:cNvPr id="30" name="Picture 20" descr="White bulbs with a yellow one standing out">
            <a:extLst>
              <a:ext uri="{FF2B5EF4-FFF2-40B4-BE49-F238E27FC236}">
                <a16:creationId xmlns:a16="http://schemas.microsoft.com/office/drawing/2014/main" id="{9530DCE6-00F9-D114-7C82-672D3D8F26DA}"/>
              </a:ext>
            </a:extLst>
          </p:cNvPr>
          <p:cNvPicPr>
            <a:picLocks noChangeAspect="1"/>
          </p:cNvPicPr>
          <p:nvPr/>
        </p:nvPicPr>
        <p:blipFill rotWithShape="1">
          <a:blip r:embed="rId2"/>
          <a:srcRect l="19454" r="35325" b="1"/>
          <a:stretch/>
        </p:blipFill>
        <p:spPr>
          <a:xfrm>
            <a:off x="20" y="-12128"/>
            <a:ext cx="4654276" cy="6870127"/>
          </a:xfrm>
          <a:prstGeom prst="rect">
            <a:avLst/>
          </a:prstGeom>
        </p:spPr>
      </p:pic>
      <p:cxnSp>
        <p:nvCxnSpPr>
          <p:cNvPr id="29" name="Straight Connector 2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758B0FCA-BF70-314C-A7A5-F41D445C3C3C}"/>
              </a:ext>
            </a:extLst>
          </p:cNvPr>
          <p:cNvSpPr>
            <a:spLocks noGrp="1"/>
          </p:cNvSpPr>
          <p:nvPr>
            <p:ph idx="1"/>
          </p:nvPr>
        </p:nvSpPr>
        <p:spPr>
          <a:xfrm>
            <a:off x="5181601" y="2198914"/>
            <a:ext cx="6368142" cy="3670180"/>
          </a:xfrm>
        </p:spPr>
        <p:txBody>
          <a:bodyPr>
            <a:noAutofit/>
          </a:bodyPr>
          <a:lstStyle/>
          <a:p>
            <a:pPr marL="457200" indent="-457200">
              <a:buFont typeface="+mj-lt"/>
              <a:buAutoNum type="arabicPeriod"/>
            </a:pPr>
            <a:r>
              <a:rPr lang="en-US" sz="1800" dirty="0"/>
              <a:t>Which </a:t>
            </a:r>
            <a:r>
              <a:rPr lang="en-US" sz="1800" b="1" dirty="0"/>
              <a:t>combination of fusion types/order-strategy and deep learning models </a:t>
            </a:r>
            <a:r>
              <a:rPr lang="en-US" sz="1800" dirty="0"/>
              <a:t>lead to better performance for credit rating prediction? </a:t>
            </a:r>
          </a:p>
          <a:p>
            <a:pPr marL="457200" indent="-457200">
              <a:buFont typeface="+mj-lt"/>
              <a:buAutoNum type="arabicPeriod"/>
            </a:pPr>
            <a:endParaRPr lang="en-US" sz="1800" dirty="0"/>
          </a:p>
          <a:p>
            <a:pPr marL="457200" indent="-457200">
              <a:buFont typeface="+mj-lt"/>
              <a:buAutoNum type="arabicPeriod"/>
            </a:pPr>
            <a:r>
              <a:rPr lang="en-US" sz="1800" dirty="0"/>
              <a:t>What is the </a:t>
            </a:r>
            <a:r>
              <a:rPr lang="en-US" sz="1800" b="1" dirty="0"/>
              <a:t>contribution of each modality </a:t>
            </a:r>
            <a:r>
              <a:rPr lang="en-US" sz="1800" dirty="0"/>
              <a:t>separately and which channel plays the most important role? </a:t>
            </a:r>
          </a:p>
          <a:p>
            <a:pPr marL="0" indent="0">
              <a:buNone/>
            </a:pPr>
            <a:endParaRPr lang="en-US" sz="1800" dirty="0"/>
          </a:p>
        </p:txBody>
      </p:sp>
    </p:spTree>
    <p:extLst>
      <p:ext uri="{BB962C8B-B14F-4D97-AF65-F5344CB8AC3E}">
        <p14:creationId xmlns:p14="http://schemas.microsoft.com/office/powerpoint/2010/main" val="33022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7DD1-DDE4-4E6B-BADE-55F099289C0A}"/>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latin typeface="+mj-lt"/>
              </a:rPr>
              <a:t>Data description</a:t>
            </a:r>
          </a:p>
        </p:txBody>
      </p:sp>
      <p:pic>
        <p:nvPicPr>
          <p:cNvPr id="11" name="Content Placeholder 10" descr="A picture containing text&#10;&#10;Description automatically generated">
            <a:extLst>
              <a:ext uri="{FF2B5EF4-FFF2-40B4-BE49-F238E27FC236}">
                <a16:creationId xmlns:a16="http://schemas.microsoft.com/office/drawing/2014/main" id="{FCA0B5A3-64FD-4B89-8149-3EE30BC5F86D}"/>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2879"/>
          <a:stretch/>
        </p:blipFill>
        <p:spPr>
          <a:xfrm>
            <a:off x="5703241" y="0"/>
            <a:ext cx="6394152" cy="6857990"/>
          </a:xfrm>
          <a:prstGeom prst="rect">
            <a:avLst/>
          </a:prstGeom>
        </p:spPr>
      </p:pic>
      <p:sp>
        <p:nvSpPr>
          <p:cNvPr id="4" name="Slide Number Placeholder 3">
            <a:extLst>
              <a:ext uri="{FF2B5EF4-FFF2-40B4-BE49-F238E27FC236}">
                <a16:creationId xmlns:a16="http://schemas.microsoft.com/office/drawing/2014/main" id="{D6A902C6-F77C-4AC0-A709-A0F7DFBEA720}"/>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E1BCB2-DA3D-46C3-A25D-15D26F82A411}" type="slidenum">
              <a:rPr kumimoji="0" lang="en-US" sz="11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2484DC0-196B-4B77-B920-B63550CFD56B}"/>
              </a:ext>
            </a:extLst>
          </p:cNvPr>
          <p:cNvSpPr txBox="1"/>
          <p:nvPr/>
        </p:nvSpPr>
        <p:spPr>
          <a:xfrm>
            <a:off x="901831" y="2070351"/>
            <a:ext cx="4706803" cy="4042213"/>
          </a:xfrm>
          <a:prstGeom prst="rect">
            <a:avLst/>
          </a:prstGeom>
        </p:spPr>
        <p:txBody>
          <a:bodyPr vert="horz" lIns="91440" tIns="45720" rIns="91440" bIns="45720" rtlCol="0" anchor="ctr">
            <a:normAutofit/>
          </a:bodyPr>
          <a:lstStyle/>
          <a:p>
            <a:pPr marL="28575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30 years of data related to mid-cap companies listed in the US from 1990 to 2020</a:t>
            </a:r>
          </a:p>
          <a:p>
            <a:pPr marL="28575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Three different data sources</a:t>
            </a:r>
          </a:p>
          <a:p>
            <a:pPr marL="28575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Wider definition of default</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61860"/>
      </p:ext>
    </p:extLst>
  </p:cSld>
  <p:clrMapOvr>
    <a:masterClrMapping/>
  </p:clrMapOvr>
</p:sld>
</file>

<file path=ppt/theme/theme1.xml><?xml version="1.0" encoding="utf-8"?>
<a:theme xmlns:a="http://schemas.openxmlformats.org/drawingml/2006/main" name="Retrospección">
  <a:themeElements>
    <a:clrScheme name="UWO">
      <a:dk1>
        <a:sysClr val="windowText" lastClr="000000"/>
      </a:dk1>
      <a:lt1>
        <a:sysClr val="window" lastClr="FFFFFF"/>
      </a:lt1>
      <a:dk2>
        <a:srgbClr val="454551"/>
      </a:dk2>
      <a:lt2>
        <a:srgbClr val="D8D9DC"/>
      </a:lt2>
      <a:accent1>
        <a:srgbClr val="4F2683"/>
      </a:accent1>
      <a:accent2>
        <a:srgbClr val="4F2683"/>
      </a:accent2>
      <a:accent3>
        <a:srgbClr val="4EA6DC"/>
      </a:accent3>
      <a:accent4>
        <a:srgbClr val="4775E7"/>
      </a:accent4>
      <a:accent5>
        <a:srgbClr val="8971E1"/>
      </a:accent5>
      <a:accent6>
        <a:srgbClr val="D54773"/>
      </a:accent6>
      <a:hlink>
        <a:srgbClr val="6B9F25"/>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WO">
    <a:dk1>
      <a:sysClr val="windowText" lastClr="000000"/>
    </a:dk1>
    <a:lt1>
      <a:sysClr val="window" lastClr="FFFFFF"/>
    </a:lt1>
    <a:dk2>
      <a:srgbClr val="454551"/>
    </a:dk2>
    <a:lt2>
      <a:srgbClr val="D8D9DC"/>
    </a:lt2>
    <a:accent1>
      <a:srgbClr val="4F2683"/>
    </a:accent1>
    <a:accent2>
      <a:srgbClr val="4F2683"/>
    </a:accent2>
    <a:accent3>
      <a:srgbClr val="4EA6DC"/>
    </a:accent3>
    <a:accent4>
      <a:srgbClr val="4775E7"/>
    </a:accent4>
    <a:accent5>
      <a:srgbClr val="8971E1"/>
    </a:accent5>
    <a:accent6>
      <a:srgbClr val="D54773"/>
    </a:accent6>
    <a:hlink>
      <a:srgbClr val="6B9F25"/>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784</TotalTime>
  <Words>2076</Words>
  <Application>Microsoft Office PowerPoint</Application>
  <PresentationFormat>Widescreen</PresentationFormat>
  <Paragraphs>288</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Cambria Math</vt:lpstr>
      <vt:lpstr>NimbusRomNo9L-Regu</vt:lpstr>
      <vt:lpstr>Söhne</vt:lpstr>
      <vt:lpstr>Times New Roman</vt:lpstr>
      <vt:lpstr>Retrospección</vt:lpstr>
      <vt:lpstr>Leveraging Deep Learning for Multimodal Data Analysis in Credit Risk Assessment</vt:lpstr>
      <vt:lpstr>Motivation</vt:lpstr>
      <vt:lpstr>Sources of Multimodality</vt:lpstr>
      <vt:lpstr>Challenges</vt:lpstr>
      <vt:lpstr>Examples in this Talk</vt:lpstr>
      <vt:lpstr>First Example: Multimodal Deep Learning for Midcaps</vt:lpstr>
      <vt:lpstr>Mid-caps</vt:lpstr>
      <vt:lpstr>Research questions</vt:lpstr>
      <vt:lpstr>Data description</vt:lpstr>
      <vt:lpstr>Text: Earning call transcript</vt:lpstr>
      <vt:lpstr>Challenge: Fusion Level</vt:lpstr>
      <vt:lpstr>Model architecture – Only Time Series </vt:lpstr>
      <vt:lpstr>Model Architecture: Adding Financial Statements Group 1 (Benchmark): Simple concatenation</vt:lpstr>
      <vt:lpstr>Model Architecture: Adding Financial Statements Group 2: Attentive concatenation</vt:lpstr>
      <vt:lpstr>Model Architecture: Adding Financial Statements Group 3: Hybrid concatenation</vt:lpstr>
      <vt:lpstr>Model Architecture: Adding Financial Statements Group 4: Hybrid attentive concatenation</vt:lpstr>
      <vt:lpstr>Results: Only time series</vt:lpstr>
      <vt:lpstr>PowerPoint Presentation</vt:lpstr>
      <vt:lpstr>Results: Multimodal Model</vt:lpstr>
      <vt:lpstr>Papers!</vt:lpstr>
      <vt:lpstr>Second Example: Multimodal Deep Learning for Mortgages</vt:lpstr>
      <vt:lpstr>Social Network Data: Dataset</vt:lpstr>
      <vt:lpstr>Methods (cont’d)</vt:lpstr>
      <vt:lpstr>Methods (cont’d)</vt:lpstr>
      <vt:lpstr>Methods (cont’d)</vt:lpstr>
      <vt:lpstr>Methods (cont’d)</vt:lpstr>
      <vt:lpstr>Dataset</vt:lpstr>
      <vt:lpstr>Dataset (cont’d)</vt:lpstr>
      <vt:lpstr>Dataset (cont’d)</vt:lpstr>
      <vt:lpstr>Results</vt:lpstr>
      <vt:lpstr>Results (cont’d)</vt:lpstr>
      <vt:lpstr>Results (cont’d)</vt:lpstr>
      <vt:lpstr>Results (cont’d)</vt:lpstr>
      <vt:lpstr>Results: Variable Importance</vt:lpstr>
      <vt:lpstr>Results (cont’d)</vt:lpstr>
      <vt:lpstr>Second Example: Multimodal Model on Netherlands Residential Mortgage</vt:lpstr>
      <vt:lpstr>Text Modality:  Exploring News Content and Mortgage Risk</vt:lpstr>
      <vt:lpstr>Image Channels: Utilizing LiDAR Data</vt:lpstr>
      <vt:lpstr>LiDAR Map Samples</vt:lpstr>
      <vt:lpstr>Multimodal Model Architecture</vt:lpstr>
      <vt:lpstr>Unimodal Benchmarks</vt:lpstr>
      <vt:lpstr>Multimodal Models</vt:lpstr>
      <vt:lpstr>GradCAM Heatmap Analysis </vt:lpstr>
      <vt:lpstr>Conclusions</vt:lpstr>
      <vt:lpstr>Conclusions</vt:lpstr>
      <vt:lpstr>Thank you!</vt:lpstr>
      <vt:lpstr>Mortgage Multilayer: Runtime</vt:lpstr>
      <vt:lpstr>Results: Dependency plots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Default prediction  in mid-cap  corporate markets</dc:title>
  <dc:creator>Kamesh K</dc:creator>
  <cp:lastModifiedBy>Cristián Bravo</cp:lastModifiedBy>
  <cp:revision>21</cp:revision>
  <dcterms:created xsi:type="dcterms:W3CDTF">2021-06-16T08:36:37Z</dcterms:created>
  <dcterms:modified xsi:type="dcterms:W3CDTF">2023-12-04T21:37:25Z</dcterms:modified>
</cp:coreProperties>
</file>